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0" r:id="rId4"/>
    <p:sldMasterId id="2147483686" r:id="rId5"/>
    <p:sldMasterId id="2147483709" r:id="rId6"/>
    <p:sldMasterId id="2147483732" r:id="rId7"/>
  </p:sldMasterIdLst>
  <p:notesMasterIdLst>
    <p:notesMasterId r:id="rId45"/>
  </p:notesMasterIdLst>
  <p:sldIdLst>
    <p:sldId id="256" r:id="rId8"/>
    <p:sldId id="261" r:id="rId9"/>
    <p:sldId id="260" r:id="rId10"/>
    <p:sldId id="1143" r:id="rId11"/>
    <p:sldId id="1144" r:id="rId12"/>
    <p:sldId id="1145" r:id="rId13"/>
    <p:sldId id="1296" r:id="rId14"/>
    <p:sldId id="16140030" r:id="rId15"/>
    <p:sldId id="16140031" r:id="rId16"/>
    <p:sldId id="16140037" r:id="rId17"/>
    <p:sldId id="1297" r:id="rId18"/>
    <p:sldId id="1298" r:id="rId19"/>
    <p:sldId id="16140024" r:id="rId20"/>
    <p:sldId id="1347" r:id="rId21"/>
    <p:sldId id="16140008" r:id="rId22"/>
    <p:sldId id="16140011" r:id="rId23"/>
    <p:sldId id="16140012" r:id="rId24"/>
    <p:sldId id="16140013" r:id="rId25"/>
    <p:sldId id="16140014" r:id="rId26"/>
    <p:sldId id="16140015" r:id="rId27"/>
    <p:sldId id="16140025" r:id="rId28"/>
    <p:sldId id="16140006" r:id="rId29"/>
    <p:sldId id="16140009" r:id="rId30"/>
    <p:sldId id="16140010" r:id="rId31"/>
    <p:sldId id="16140017" r:id="rId32"/>
    <p:sldId id="16140018" r:id="rId33"/>
    <p:sldId id="16140019" r:id="rId34"/>
    <p:sldId id="16140020" r:id="rId35"/>
    <p:sldId id="16140021" r:id="rId36"/>
    <p:sldId id="16140022" r:id="rId37"/>
    <p:sldId id="16140035" r:id="rId38"/>
    <p:sldId id="16140028" r:id="rId39"/>
    <p:sldId id="16140032" r:id="rId40"/>
    <p:sldId id="16140036" r:id="rId41"/>
    <p:sldId id="16140033" r:id="rId42"/>
    <p:sldId id="16140034" r:id="rId43"/>
    <p:sldId id="1614002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BB69"/>
    <a:srgbClr val="383838"/>
    <a:srgbClr val="CD5B75"/>
    <a:srgbClr val="D9D9D9"/>
    <a:srgbClr val="B9B9B9"/>
    <a:srgbClr val="A4243B"/>
    <a:srgbClr val="707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5EED06-820C-6224-75BE-E9BD2FA0A672}" v="38" dt="2022-10-12T10:31:18.684"/>
    <p1510:client id="{C2B7C81C-8F5B-FF11-6A48-A1FD18EA7265}" v="3" dt="2022-10-13T10:17:40.067"/>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592AA-426C-4AAE-9EAE-9D83A4EF48C5}" type="datetimeFigureOut">
              <a:rPr lang="en-IN" smtClean="0"/>
              <a:t>14-12-2023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C8B3B-DF9D-47B2-8930-7F980F2BC9EE}"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6d70bdd41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6d70bdd41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1000"/>
              </a:spcBef>
              <a:spcAft>
                <a:spcPts val="0"/>
              </a:spcAft>
              <a:buClrTx/>
              <a:buSzTx/>
              <a:buFontTx/>
              <a:buNone/>
              <a:defRPr/>
            </a:pPr>
            <a:r>
              <a:rPr lang="en-US" sz="900">
                <a:latin typeface="GT Walsheim" panose="00000500000000000000"/>
              </a:rPr>
              <a:t>In this session, we will talk about the traditional test cases and Feature file scenarios offered by Behavioral driven Cucumber API, Cucumber keywords and its usages and Cucumber Best practices which plays a key role in our test framework development.</a:t>
            </a:r>
            <a:endParaRPr lang="en-US" sz="900" b="0" i="0" u="none" strike="noStrike" cap="none">
              <a:solidFill>
                <a:schemeClr val="dk1"/>
              </a:solidFill>
              <a:latin typeface="GT Walsheim" panose="00000500000000000000"/>
              <a:ea typeface="Calibri" panose="020F0502020204030204"/>
              <a:cs typeface="Calibri" panose="020F0502020204030204"/>
              <a:sym typeface="Calibri" panose="020F0502020204030204"/>
            </a:endParaRPr>
          </a:p>
          <a:p>
            <a:pPr marL="0" lvl="0" indent="0" algn="l" rtl="0">
              <a:lnSpc>
                <a:spcPct val="100000"/>
              </a:lnSpc>
              <a:spcBef>
                <a:spcPts val="1000"/>
              </a:spcBef>
              <a:spcAft>
                <a:spcPts val="0"/>
              </a:spcAft>
              <a:buNone/>
            </a:pPr>
            <a:endParaRPr sz="900">
              <a:latin typeface="GT Walsheim" panose="0000050000000000000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t>This slide shows all the Gherkin keyword used in feature files. Let us see how to use these keyword in the next slides.</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endParaRPr lang="en-IN">
              <a:latin typeface="GT Walsheim" panose="00000500000000000000"/>
            </a:endParaRPr>
          </a:p>
        </p:txBody>
      </p:sp>
      <p:sp>
        <p:nvSpPr>
          <p:cNvPr id="4" name="Slide Number Placeholder 3"/>
          <p:cNvSpPr>
            <a:spLocks noGrp="1"/>
          </p:cNvSpPr>
          <p:nvPr>
            <p:ph type="sldNum" sz="quarter" idx="5"/>
          </p:nvPr>
        </p:nvSpPr>
        <p:spPr/>
        <p:txBody>
          <a:bodyPr/>
          <a:lstStyle/>
          <a:p>
            <a:fld id="{94DC8B3B-DF9D-47B2-8930-7F980F2BC9EE}" type="slidenum">
              <a:rPr lang="en-IN" smtClean="0"/>
              <a:t>13</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atin typeface="GT Walsheim" panose="00000500000000000000"/>
              </a:rPr>
              <a:t>This is a sample feature file with a scenario to verify the </a:t>
            </a:r>
            <a:r>
              <a:rPr lang="en-US" err="1">
                <a:latin typeface="GT Walsheim" panose="00000500000000000000"/>
              </a:rPr>
              <a:t>ssn</a:t>
            </a:r>
            <a:r>
              <a:rPr lang="en-US">
                <a:latin typeface="GT Walsheim" panose="00000500000000000000"/>
              </a:rPr>
              <a:t> page with valid </a:t>
            </a:r>
            <a:r>
              <a:rPr lang="en-US" err="1">
                <a:latin typeface="GT Walsheim" panose="00000500000000000000"/>
              </a:rPr>
              <a:t>ssn</a:t>
            </a:r>
            <a:r>
              <a:rPr lang="en-US">
                <a:latin typeface="GT Walsheim" panose="00000500000000000000"/>
              </a:rPr>
              <a:t> number. In the right side, you can see a small hint on what each keyword is for. Feature keyword specify the business functionality which is under test, Scenario is a test case description, “Given” - defines a precondition to the test, “And” - is to add a condition to the previous step, “When” - defines a action to be performed, for example “when I click” , “when </a:t>
            </a:r>
            <a:r>
              <a:rPr lang="en-US" err="1">
                <a:latin typeface="GT Walsheim" panose="00000500000000000000"/>
              </a:rPr>
              <a:t>i</a:t>
            </a:r>
            <a:r>
              <a:rPr lang="en-US">
                <a:latin typeface="GT Walsheim" panose="00000500000000000000"/>
              </a:rPr>
              <a:t> enter” . Finally “Then”  defines the condition to be verified.</a:t>
            </a:r>
            <a:endParaRPr lang="en-US" sz="1200" b="0" i="0" u="none" strike="noStrike" cap="none">
              <a:solidFill>
                <a:schemeClr val="dk1"/>
              </a:solidFill>
              <a:latin typeface="GT Walsheim" panose="00000500000000000000"/>
              <a:ea typeface="Calibri" panose="020F0502020204030204"/>
              <a:cs typeface="Calibri" panose="020F0502020204030204"/>
              <a:sym typeface="Calibri" panose="020F0502020204030204"/>
            </a:endParaRPr>
          </a:p>
          <a:p>
            <a:endParaRPr lang="en-IN">
              <a:latin typeface="GT Walsheim" panose="00000500000000000000"/>
            </a:endParaRPr>
          </a:p>
        </p:txBody>
      </p:sp>
      <p:sp>
        <p:nvSpPr>
          <p:cNvPr id="4" name="Slide Number Placeholder 3"/>
          <p:cNvSpPr>
            <a:spLocks noGrp="1"/>
          </p:cNvSpPr>
          <p:nvPr>
            <p:ph type="sldNum" sz="quarter" idx="5"/>
          </p:nvPr>
        </p:nvSpPr>
        <p:spPr/>
        <p:txBody>
          <a:bodyPr/>
          <a:lstStyle/>
          <a:p>
            <a:fld id="{94DC8B3B-DF9D-47B2-8930-7F980F2BC9EE}" type="slidenum">
              <a:rPr lang="en-IN" smtClean="0"/>
              <a:t>14</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Font typeface="Calibri" panose="020F0502020204030204"/>
              <a:buNone/>
            </a:pPr>
            <a:r>
              <a:rPr lang="en-US">
                <a:latin typeface="GT Walsheim" panose="00000500000000000000"/>
              </a:rPr>
              <a:t>When a feature file has 5 scenarios and there is a common step to be executed before each scenario, then that common step can be made as a background step </a:t>
            </a:r>
            <a:r>
              <a:rPr lang="en-US" err="1">
                <a:latin typeface="GT Walsheim" panose="00000500000000000000"/>
              </a:rPr>
              <a:t>using“Background</a:t>
            </a:r>
            <a:r>
              <a:rPr lang="en-US">
                <a:latin typeface="GT Walsheim" panose="00000500000000000000"/>
              </a:rPr>
              <a:t>” keyword. In this example, all the scenario steps start with entering the SSN Number, but before that, the user should be on the online banking page to be tested. Hence “When I logged in as a guest user” is made as “Background” step.</a:t>
            </a:r>
            <a:endParaRPr lang="en-US" sz="1200" b="0" i="0" u="none" strike="noStrike" cap="none">
              <a:solidFill>
                <a:schemeClr val="dk1"/>
              </a:solidFill>
              <a:latin typeface="GT Walsheim" panose="00000500000000000000"/>
              <a:ea typeface="Calibri" panose="020F0502020204030204"/>
              <a:cs typeface="Calibri" panose="020F0502020204030204"/>
              <a:sym typeface="Calibri" panose="020F0502020204030204"/>
            </a:endParaRPr>
          </a:p>
        </p:txBody>
      </p:sp>
      <p:sp>
        <p:nvSpPr>
          <p:cNvPr id="4" name="Slide Number Placeholder 3"/>
          <p:cNvSpPr>
            <a:spLocks noGrp="1"/>
          </p:cNvSpPr>
          <p:nvPr>
            <p:ph type="sldNum" sz="quarter" idx="5"/>
          </p:nvPr>
        </p:nvSpPr>
        <p:spPr/>
        <p:txBody>
          <a:bodyPr/>
          <a:lstStyle/>
          <a:p>
            <a:fld id="{94DC8B3B-DF9D-47B2-8930-7F980F2BC9EE}" type="slidenum">
              <a:rPr lang="en-IN" smtClean="0"/>
              <a:t>15</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Font typeface="Calibri" panose="020F0502020204030204"/>
              <a:buNone/>
            </a:pPr>
            <a:r>
              <a:rPr lang="en-US">
                <a:latin typeface="GT Walsheim" panose="00000500000000000000"/>
              </a:rPr>
              <a:t>let us look at the “Scenario Outline”, When  a same scenario has to be executed for different data, then the scenario outline keyword should be used, and the test data is provided under “Examples” keyword with a variable name, say SSN Number as shown here. In this example, the above scenario executes 4 times with 4 different SSN number values. This will be avoid scenario duplicates as well as redundant step definition.</a:t>
            </a:r>
            <a:endParaRPr lang="en-US" sz="1200" b="0" i="0" u="none" strike="noStrike" cap="none">
              <a:solidFill>
                <a:schemeClr val="dk1"/>
              </a:solidFill>
              <a:latin typeface="GT Walsheim" panose="00000500000000000000"/>
              <a:ea typeface="Calibri" panose="020F0502020204030204"/>
              <a:cs typeface="Calibri" panose="020F0502020204030204"/>
              <a:sym typeface="Calibri" panose="020F0502020204030204"/>
            </a:endParaRPr>
          </a:p>
        </p:txBody>
      </p:sp>
      <p:sp>
        <p:nvSpPr>
          <p:cNvPr id="4" name="Slide Number Placeholder 3"/>
          <p:cNvSpPr>
            <a:spLocks noGrp="1"/>
          </p:cNvSpPr>
          <p:nvPr>
            <p:ph type="sldNum" sz="quarter" idx="5"/>
          </p:nvPr>
        </p:nvSpPr>
        <p:spPr/>
        <p:txBody>
          <a:bodyPr/>
          <a:lstStyle/>
          <a:p>
            <a:fld id="{94DC8B3B-DF9D-47B2-8930-7F980F2BC9EE}" type="slidenum">
              <a:rPr lang="en-IN" smtClean="0"/>
              <a:t>16</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Font typeface="Calibri" panose="020F0502020204030204"/>
              <a:buNone/>
            </a:pPr>
            <a:r>
              <a:rPr lang="en-US">
                <a:latin typeface="GT Walsheim" panose="00000500000000000000"/>
              </a:rPr>
              <a:t>When a list of values has to be passed on to a step, meaning to verify multiple items on a page or to input more than one argument to a step definition, table concept is used. The list of values should be given within a pipe symbol as shown here.</a:t>
            </a:r>
            <a:endParaRPr lang="en-US" sz="1200" b="0" i="0" u="none" strike="noStrike" cap="none">
              <a:solidFill>
                <a:schemeClr val="dk1"/>
              </a:solidFill>
              <a:latin typeface="GT Walsheim" panose="00000500000000000000"/>
              <a:ea typeface="Calibri" panose="020F0502020204030204"/>
              <a:cs typeface="Calibri" panose="020F0502020204030204"/>
              <a:sym typeface="Calibri" panose="020F0502020204030204"/>
            </a:endParaRPr>
          </a:p>
        </p:txBody>
      </p:sp>
      <p:sp>
        <p:nvSpPr>
          <p:cNvPr id="4" name="Slide Number Placeholder 3"/>
          <p:cNvSpPr>
            <a:spLocks noGrp="1"/>
          </p:cNvSpPr>
          <p:nvPr>
            <p:ph type="sldNum" sz="quarter" idx="5"/>
          </p:nvPr>
        </p:nvSpPr>
        <p:spPr/>
        <p:txBody>
          <a:bodyPr/>
          <a:lstStyle/>
          <a:p>
            <a:fld id="{94DC8B3B-DF9D-47B2-8930-7F980F2BC9EE}" type="slidenum">
              <a:rPr lang="en-IN" smtClean="0"/>
              <a:t>17</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Font typeface="Calibri" panose="020F0502020204030204"/>
              <a:buNone/>
            </a:pPr>
            <a:r>
              <a:rPr lang="en-US">
                <a:latin typeface="GT Walsheim" panose="00000500000000000000"/>
              </a:rPr>
              <a:t>“Tags” keyword is used to group the tests as per the testing requirement. </a:t>
            </a:r>
            <a:r>
              <a:rPr lang="en-US" err="1">
                <a:latin typeface="GT Walsheim" panose="00000500000000000000"/>
              </a:rPr>
              <a:t>Tha</a:t>
            </a:r>
            <a:r>
              <a:rPr lang="en-US">
                <a:latin typeface="GT Walsheim" panose="00000500000000000000"/>
              </a:rPr>
              <a:t> tags should be a meaningful word that starts with a @ symbol. examples of tags are @smoke, @regression, @hourly to denote tests that should run in hourly basis and so on.</a:t>
            </a:r>
            <a:endParaRPr lang="en-US" sz="1200" b="0" i="0" u="none" strike="noStrike" cap="none">
              <a:solidFill>
                <a:schemeClr val="dk1"/>
              </a:solidFill>
              <a:latin typeface="GT Walsheim" panose="00000500000000000000"/>
              <a:ea typeface="Calibri" panose="020F0502020204030204"/>
              <a:cs typeface="Calibri" panose="020F0502020204030204"/>
              <a:sym typeface="Calibri" panose="020F0502020204030204"/>
            </a:endParaRPr>
          </a:p>
        </p:txBody>
      </p:sp>
      <p:sp>
        <p:nvSpPr>
          <p:cNvPr id="4" name="Slide Number Placeholder 3"/>
          <p:cNvSpPr>
            <a:spLocks noGrp="1"/>
          </p:cNvSpPr>
          <p:nvPr>
            <p:ph type="sldNum" sz="quarter" idx="5"/>
          </p:nvPr>
        </p:nvSpPr>
        <p:spPr/>
        <p:txBody>
          <a:bodyPr/>
          <a:lstStyle/>
          <a:p>
            <a:fld id="{94DC8B3B-DF9D-47B2-8930-7F980F2BC9EE}" type="slidenum">
              <a:rPr lang="en-IN" smtClean="0"/>
              <a:t>18</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6d70bdd4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6d70bdd4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sz="9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6d70bdd4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6d70bdd4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sz="9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6d70bdd4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6d70bdd4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sz="9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6d70bdd4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6d70bdd4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sz="9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6d70bdd4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6d70bdd4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sz="9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atin typeface="GT Walsheim" panose="00000500000000000000"/>
              </a:rPr>
              <a:t>Cucumber is a tool based on BDD framework. The test case is written in a plain text file known as feature file, which can be read by any non technical person to understand them. Each tests is separated by a scenario keyword line, the lines between the scenario keyword are the test steps. The feature file has to follow certain rules defined by Gherkin language. Any line in the feature file should start with the keyword “Given”, “When”, “And”, “Then”.  These steps are mapped to a chunk of code meaning, the action or the logic, to be performed on the application with respect to the step, is written in Java or ruby known as step definition.</a:t>
            </a:r>
            <a:endParaRPr lang="en-US" sz="1200" b="0" i="0" u="none" strike="noStrike" cap="none">
              <a:solidFill>
                <a:schemeClr val="dk1"/>
              </a:solidFill>
              <a:latin typeface="GT Walsheim" panose="00000500000000000000"/>
              <a:ea typeface="Calibri" panose="020F0502020204030204"/>
              <a:cs typeface="Calibri" panose="020F0502020204030204"/>
              <a:sym typeface="Calibri" panose="020F0502020204030204"/>
            </a:endParaRPr>
          </a:p>
          <a:p>
            <a:endParaRPr lang="en-IN">
              <a:latin typeface="GT Walsheim" panose="00000500000000000000"/>
            </a:endParaRPr>
          </a:p>
        </p:txBody>
      </p:sp>
      <p:sp>
        <p:nvSpPr>
          <p:cNvPr id="4" name="Slide Number Placeholder 3"/>
          <p:cNvSpPr>
            <a:spLocks noGrp="1"/>
          </p:cNvSpPr>
          <p:nvPr>
            <p:ph type="sldNum" sz="quarter" idx="5"/>
          </p:nvPr>
        </p:nvSpPr>
        <p:spPr/>
        <p:txBody>
          <a:bodyPr/>
          <a:lstStyle/>
          <a:p>
            <a:fld id="{94DC8B3B-DF9D-47B2-8930-7F980F2BC9EE}" type="slidenum">
              <a:rPr lang="en-IN" smtClean="0"/>
              <a:t>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t>By the word Gherkin, it means a language which defines the syntax that cucumber understands. “Given”, “When” ,“</a:t>
            </a:r>
            <a:r>
              <a:rPr lang="en-US" err="1"/>
              <a:t>And”,”Then</a:t>
            </a:r>
            <a:r>
              <a:rPr lang="en-US"/>
              <a:t>” are some examples of Gherkin keyword . The feature file is saved with dot feature extension.</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endParaRPr lang="en-IN">
              <a:latin typeface="GT Walsheim" panose="00000500000000000000"/>
            </a:endParaRPr>
          </a:p>
        </p:txBody>
      </p:sp>
      <p:sp>
        <p:nvSpPr>
          <p:cNvPr id="4" name="Slide Number Placeholder 3"/>
          <p:cNvSpPr>
            <a:spLocks noGrp="1"/>
          </p:cNvSpPr>
          <p:nvPr>
            <p:ph type="sldNum" sz="quarter" idx="5"/>
          </p:nvPr>
        </p:nvSpPr>
        <p:spPr/>
        <p:txBody>
          <a:bodyPr/>
          <a:lstStyle/>
          <a:p>
            <a:fld id="{94DC8B3B-DF9D-47B2-8930-7F980F2BC9EE}" type="slidenum">
              <a:rPr lang="en-IN" smtClean="0"/>
              <a:t>5</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6d70bdd4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6d70bdd4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6d70bdd4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6d70bdd4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sz="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7.x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0DB61A8-A88A-4F78-BECC-705C738F153A}" type="datetimeFigureOut">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D3D73-172F-409E-BC22-F970F4506DF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0DB61A8-A88A-4F78-BECC-705C738F153A}" type="datetimeFigureOut">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D3D73-172F-409E-BC22-F970F4506DF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0DB61A8-A88A-4F78-BECC-705C738F153A}" type="datetimeFigureOut">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D3D73-172F-409E-BC22-F970F4506DFA}"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600" lvl="0" indent="-457200">
              <a:spcBef>
                <a:spcPts val="0"/>
              </a:spcBef>
              <a:spcAft>
                <a:spcPts val="0"/>
              </a:spcAft>
              <a:buSzPts val="1800"/>
              <a:buChar char="●"/>
              <a:defRPr/>
            </a:lvl1pPr>
            <a:lvl2pPr marL="1219200" lvl="1" indent="-423545">
              <a:spcBef>
                <a:spcPts val="2135"/>
              </a:spcBef>
              <a:spcAft>
                <a:spcPts val="0"/>
              </a:spcAft>
              <a:buSzPts val="1400"/>
              <a:buChar char="○"/>
              <a:defRPr/>
            </a:lvl2pPr>
            <a:lvl3pPr marL="1828800" lvl="2" indent="-423545">
              <a:spcBef>
                <a:spcPts val="2135"/>
              </a:spcBef>
              <a:spcAft>
                <a:spcPts val="0"/>
              </a:spcAft>
              <a:buSzPts val="1400"/>
              <a:buChar char="■"/>
              <a:defRPr/>
            </a:lvl3pPr>
            <a:lvl4pPr marL="2438400" lvl="3" indent="-423545">
              <a:spcBef>
                <a:spcPts val="2135"/>
              </a:spcBef>
              <a:spcAft>
                <a:spcPts val="0"/>
              </a:spcAft>
              <a:buSzPts val="1400"/>
              <a:buChar char="●"/>
              <a:defRPr/>
            </a:lvl4pPr>
            <a:lvl5pPr marL="3048000" lvl="4" indent="-423545">
              <a:spcBef>
                <a:spcPts val="2135"/>
              </a:spcBef>
              <a:spcAft>
                <a:spcPts val="0"/>
              </a:spcAft>
              <a:buSzPts val="1400"/>
              <a:buChar char="○"/>
              <a:defRPr/>
            </a:lvl5pPr>
            <a:lvl6pPr marL="3657600" lvl="5" indent="-423545">
              <a:spcBef>
                <a:spcPts val="2135"/>
              </a:spcBef>
              <a:spcAft>
                <a:spcPts val="0"/>
              </a:spcAft>
              <a:buSzPts val="1400"/>
              <a:buChar char="■"/>
              <a:defRPr/>
            </a:lvl6pPr>
            <a:lvl7pPr marL="4267200" lvl="6" indent="-423545">
              <a:spcBef>
                <a:spcPts val="2135"/>
              </a:spcBef>
              <a:spcAft>
                <a:spcPts val="0"/>
              </a:spcAft>
              <a:buSzPts val="1400"/>
              <a:buChar char="●"/>
              <a:defRPr/>
            </a:lvl7pPr>
            <a:lvl8pPr marL="4876800" lvl="7" indent="-423545">
              <a:spcBef>
                <a:spcPts val="2135"/>
              </a:spcBef>
              <a:spcAft>
                <a:spcPts val="0"/>
              </a:spcAft>
              <a:buSzPts val="1400"/>
              <a:buChar char="○"/>
              <a:defRPr/>
            </a:lvl8pPr>
            <a:lvl9pPr marL="5486400" lvl="8" indent="-423545">
              <a:spcBef>
                <a:spcPts val="2135"/>
              </a:spcBef>
              <a:spcAft>
                <a:spcPts val="2135"/>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600" lvl="0" indent="-423545">
              <a:spcBef>
                <a:spcPts val="0"/>
              </a:spcBef>
              <a:spcAft>
                <a:spcPts val="0"/>
              </a:spcAft>
              <a:buSzPts val="1400"/>
              <a:buChar char="●"/>
              <a:defRPr sz="1865"/>
            </a:lvl1pPr>
            <a:lvl2pPr marL="1219200" lvl="1" indent="-406400">
              <a:spcBef>
                <a:spcPts val="2135"/>
              </a:spcBef>
              <a:spcAft>
                <a:spcPts val="0"/>
              </a:spcAft>
              <a:buSzPts val="1200"/>
              <a:buChar char="○"/>
              <a:defRPr sz="1600"/>
            </a:lvl2pPr>
            <a:lvl3pPr marL="1828800" lvl="2" indent="-406400">
              <a:spcBef>
                <a:spcPts val="2135"/>
              </a:spcBef>
              <a:spcAft>
                <a:spcPts val="0"/>
              </a:spcAft>
              <a:buSzPts val="1200"/>
              <a:buChar char="■"/>
              <a:defRPr sz="1600"/>
            </a:lvl3pPr>
            <a:lvl4pPr marL="2438400" lvl="3" indent="-406400">
              <a:spcBef>
                <a:spcPts val="2135"/>
              </a:spcBef>
              <a:spcAft>
                <a:spcPts val="0"/>
              </a:spcAft>
              <a:buSzPts val="1200"/>
              <a:buChar char="●"/>
              <a:defRPr sz="1600"/>
            </a:lvl4pPr>
            <a:lvl5pPr marL="3048000" lvl="4" indent="-406400">
              <a:spcBef>
                <a:spcPts val="2135"/>
              </a:spcBef>
              <a:spcAft>
                <a:spcPts val="0"/>
              </a:spcAft>
              <a:buSzPts val="1200"/>
              <a:buChar char="○"/>
              <a:defRPr sz="1600"/>
            </a:lvl5pPr>
            <a:lvl6pPr marL="3657600" lvl="5" indent="-406400">
              <a:spcBef>
                <a:spcPts val="2135"/>
              </a:spcBef>
              <a:spcAft>
                <a:spcPts val="0"/>
              </a:spcAft>
              <a:buSzPts val="1200"/>
              <a:buChar char="■"/>
              <a:defRPr sz="1600"/>
            </a:lvl6pPr>
            <a:lvl7pPr marL="4267200" lvl="6" indent="-406400">
              <a:spcBef>
                <a:spcPts val="2135"/>
              </a:spcBef>
              <a:spcAft>
                <a:spcPts val="0"/>
              </a:spcAft>
              <a:buSzPts val="1200"/>
              <a:buChar char="●"/>
              <a:defRPr sz="1600"/>
            </a:lvl7pPr>
            <a:lvl8pPr marL="4876800" lvl="7" indent="-406400">
              <a:spcBef>
                <a:spcPts val="2135"/>
              </a:spcBef>
              <a:spcAft>
                <a:spcPts val="0"/>
              </a:spcAft>
              <a:buSzPts val="1200"/>
              <a:buChar char="○"/>
              <a:defRPr sz="1600"/>
            </a:lvl8pPr>
            <a:lvl9pPr marL="5486400" lvl="8" indent="-406400">
              <a:spcBef>
                <a:spcPts val="2135"/>
              </a:spcBef>
              <a:spcAft>
                <a:spcPts val="2135"/>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600" lvl="0" indent="-423545">
              <a:spcBef>
                <a:spcPts val="0"/>
              </a:spcBef>
              <a:spcAft>
                <a:spcPts val="0"/>
              </a:spcAft>
              <a:buSzPts val="1400"/>
              <a:buChar char="●"/>
              <a:defRPr sz="1865"/>
            </a:lvl1pPr>
            <a:lvl2pPr marL="1219200" lvl="1" indent="-406400">
              <a:spcBef>
                <a:spcPts val="2135"/>
              </a:spcBef>
              <a:spcAft>
                <a:spcPts val="0"/>
              </a:spcAft>
              <a:buSzPts val="1200"/>
              <a:buChar char="○"/>
              <a:defRPr sz="1600"/>
            </a:lvl2pPr>
            <a:lvl3pPr marL="1828800" lvl="2" indent="-406400">
              <a:spcBef>
                <a:spcPts val="2135"/>
              </a:spcBef>
              <a:spcAft>
                <a:spcPts val="0"/>
              </a:spcAft>
              <a:buSzPts val="1200"/>
              <a:buChar char="■"/>
              <a:defRPr sz="1600"/>
            </a:lvl3pPr>
            <a:lvl4pPr marL="2438400" lvl="3" indent="-406400">
              <a:spcBef>
                <a:spcPts val="2135"/>
              </a:spcBef>
              <a:spcAft>
                <a:spcPts val="0"/>
              </a:spcAft>
              <a:buSzPts val="1200"/>
              <a:buChar char="●"/>
              <a:defRPr sz="1600"/>
            </a:lvl4pPr>
            <a:lvl5pPr marL="3048000" lvl="4" indent="-406400">
              <a:spcBef>
                <a:spcPts val="2135"/>
              </a:spcBef>
              <a:spcAft>
                <a:spcPts val="0"/>
              </a:spcAft>
              <a:buSzPts val="1200"/>
              <a:buChar char="○"/>
              <a:defRPr sz="1600"/>
            </a:lvl5pPr>
            <a:lvl6pPr marL="3657600" lvl="5" indent="-406400">
              <a:spcBef>
                <a:spcPts val="2135"/>
              </a:spcBef>
              <a:spcAft>
                <a:spcPts val="0"/>
              </a:spcAft>
              <a:buSzPts val="1200"/>
              <a:buChar char="■"/>
              <a:defRPr sz="1600"/>
            </a:lvl6pPr>
            <a:lvl7pPr marL="4267200" lvl="6" indent="-406400">
              <a:spcBef>
                <a:spcPts val="2135"/>
              </a:spcBef>
              <a:spcAft>
                <a:spcPts val="0"/>
              </a:spcAft>
              <a:buSzPts val="1200"/>
              <a:buChar char="●"/>
              <a:defRPr sz="1600"/>
            </a:lvl7pPr>
            <a:lvl8pPr marL="4876800" lvl="7" indent="-406400">
              <a:spcBef>
                <a:spcPts val="2135"/>
              </a:spcBef>
              <a:spcAft>
                <a:spcPts val="0"/>
              </a:spcAft>
              <a:buSzPts val="1200"/>
              <a:buChar char="○"/>
              <a:defRPr sz="1600"/>
            </a:lvl8pPr>
            <a:lvl9pPr marL="5486400" lvl="8" indent="-406400">
              <a:spcBef>
                <a:spcPts val="2135"/>
              </a:spcBef>
              <a:spcAft>
                <a:spcPts val="2135"/>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600" lvl="0" indent="-406400">
              <a:spcBef>
                <a:spcPts val="0"/>
              </a:spcBef>
              <a:spcAft>
                <a:spcPts val="0"/>
              </a:spcAft>
              <a:buSzPts val="1200"/>
              <a:buChar char="●"/>
              <a:defRPr sz="1600"/>
            </a:lvl1pPr>
            <a:lvl2pPr marL="1219200" lvl="1" indent="-406400">
              <a:spcBef>
                <a:spcPts val="2135"/>
              </a:spcBef>
              <a:spcAft>
                <a:spcPts val="0"/>
              </a:spcAft>
              <a:buSzPts val="1200"/>
              <a:buChar char="○"/>
              <a:defRPr sz="1600"/>
            </a:lvl2pPr>
            <a:lvl3pPr marL="1828800" lvl="2" indent="-406400">
              <a:spcBef>
                <a:spcPts val="2135"/>
              </a:spcBef>
              <a:spcAft>
                <a:spcPts val="0"/>
              </a:spcAft>
              <a:buSzPts val="1200"/>
              <a:buChar char="■"/>
              <a:defRPr sz="1600"/>
            </a:lvl3pPr>
            <a:lvl4pPr marL="2438400" lvl="3" indent="-406400">
              <a:spcBef>
                <a:spcPts val="2135"/>
              </a:spcBef>
              <a:spcAft>
                <a:spcPts val="0"/>
              </a:spcAft>
              <a:buSzPts val="1200"/>
              <a:buChar char="●"/>
              <a:defRPr sz="1600"/>
            </a:lvl4pPr>
            <a:lvl5pPr marL="3048000" lvl="4" indent="-406400">
              <a:spcBef>
                <a:spcPts val="2135"/>
              </a:spcBef>
              <a:spcAft>
                <a:spcPts val="0"/>
              </a:spcAft>
              <a:buSzPts val="1200"/>
              <a:buChar char="○"/>
              <a:defRPr sz="1600"/>
            </a:lvl5pPr>
            <a:lvl6pPr marL="3657600" lvl="5" indent="-406400">
              <a:spcBef>
                <a:spcPts val="2135"/>
              </a:spcBef>
              <a:spcAft>
                <a:spcPts val="0"/>
              </a:spcAft>
              <a:buSzPts val="1200"/>
              <a:buChar char="■"/>
              <a:defRPr sz="1600"/>
            </a:lvl6pPr>
            <a:lvl7pPr marL="4267200" lvl="6" indent="-406400">
              <a:spcBef>
                <a:spcPts val="2135"/>
              </a:spcBef>
              <a:spcAft>
                <a:spcPts val="0"/>
              </a:spcAft>
              <a:buSzPts val="1200"/>
              <a:buChar char="●"/>
              <a:defRPr sz="1600"/>
            </a:lvl7pPr>
            <a:lvl8pPr marL="4876800" lvl="7" indent="-406400">
              <a:spcBef>
                <a:spcPts val="2135"/>
              </a:spcBef>
              <a:spcAft>
                <a:spcPts val="0"/>
              </a:spcAft>
              <a:buSzPts val="1200"/>
              <a:buChar char="○"/>
              <a:defRPr sz="1600"/>
            </a:lvl8pPr>
            <a:lvl9pPr marL="5486400" lvl="8" indent="-406400">
              <a:spcBef>
                <a:spcPts val="2135"/>
              </a:spcBef>
              <a:spcAft>
                <a:spcPts val="2135"/>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600" lvl="0" indent="-457200">
              <a:spcBef>
                <a:spcPts val="0"/>
              </a:spcBef>
              <a:spcAft>
                <a:spcPts val="0"/>
              </a:spcAft>
              <a:buSzPts val="1800"/>
              <a:buChar char="●"/>
              <a:defRPr/>
            </a:lvl1pPr>
            <a:lvl2pPr marL="1219200" lvl="1" indent="-423545">
              <a:spcBef>
                <a:spcPts val="2135"/>
              </a:spcBef>
              <a:spcAft>
                <a:spcPts val="0"/>
              </a:spcAft>
              <a:buSzPts val="1400"/>
              <a:buChar char="○"/>
              <a:defRPr/>
            </a:lvl2pPr>
            <a:lvl3pPr marL="1828800" lvl="2" indent="-423545">
              <a:spcBef>
                <a:spcPts val="2135"/>
              </a:spcBef>
              <a:spcAft>
                <a:spcPts val="0"/>
              </a:spcAft>
              <a:buSzPts val="1400"/>
              <a:buChar char="■"/>
              <a:defRPr/>
            </a:lvl3pPr>
            <a:lvl4pPr marL="2438400" lvl="3" indent="-423545">
              <a:spcBef>
                <a:spcPts val="2135"/>
              </a:spcBef>
              <a:spcAft>
                <a:spcPts val="0"/>
              </a:spcAft>
              <a:buSzPts val="1400"/>
              <a:buChar char="●"/>
              <a:defRPr/>
            </a:lvl4pPr>
            <a:lvl5pPr marL="3048000" lvl="4" indent="-423545">
              <a:spcBef>
                <a:spcPts val="2135"/>
              </a:spcBef>
              <a:spcAft>
                <a:spcPts val="0"/>
              </a:spcAft>
              <a:buSzPts val="1400"/>
              <a:buChar char="○"/>
              <a:defRPr/>
            </a:lvl5pPr>
            <a:lvl6pPr marL="3657600" lvl="5" indent="-423545">
              <a:spcBef>
                <a:spcPts val="2135"/>
              </a:spcBef>
              <a:spcAft>
                <a:spcPts val="0"/>
              </a:spcAft>
              <a:buSzPts val="1400"/>
              <a:buChar char="■"/>
              <a:defRPr/>
            </a:lvl6pPr>
            <a:lvl7pPr marL="4267200" lvl="6" indent="-423545">
              <a:spcBef>
                <a:spcPts val="2135"/>
              </a:spcBef>
              <a:spcAft>
                <a:spcPts val="0"/>
              </a:spcAft>
              <a:buSzPts val="1400"/>
              <a:buChar char="●"/>
              <a:defRPr/>
            </a:lvl7pPr>
            <a:lvl8pPr marL="4876800" lvl="7" indent="-423545">
              <a:spcBef>
                <a:spcPts val="2135"/>
              </a:spcBef>
              <a:spcAft>
                <a:spcPts val="0"/>
              </a:spcAft>
              <a:buSzPts val="1400"/>
              <a:buChar char="○"/>
              <a:defRPr/>
            </a:lvl8pPr>
            <a:lvl9pPr marL="5486400" lvl="8" indent="-423545">
              <a:spcBef>
                <a:spcPts val="2135"/>
              </a:spcBef>
              <a:spcAft>
                <a:spcPts val="2135"/>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600" lvl="0" indent="-3048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600" lvl="0" indent="-457200" algn="ctr">
              <a:spcBef>
                <a:spcPts val="0"/>
              </a:spcBef>
              <a:spcAft>
                <a:spcPts val="0"/>
              </a:spcAft>
              <a:buSzPts val="1800"/>
              <a:buChar char="●"/>
              <a:defRPr/>
            </a:lvl1pPr>
            <a:lvl2pPr marL="1219200" lvl="1" indent="-423545" algn="ctr">
              <a:spcBef>
                <a:spcPts val="2135"/>
              </a:spcBef>
              <a:spcAft>
                <a:spcPts val="0"/>
              </a:spcAft>
              <a:buSzPts val="1400"/>
              <a:buChar char="○"/>
              <a:defRPr/>
            </a:lvl2pPr>
            <a:lvl3pPr marL="1828800" lvl="2" indent="-423545" algn="ctr">
              <a:spcBef>
                <a:spcPts val="2135"/>
              </a:spcBef>
              <a:spcAft>
                <a:spcPts val="0"/>
              </a:spcAft>
              <a:buSzPts val="1400"/>
              <a:buChar char="■"/>
              <a:defRPr/>
            </a:lvl3pPr>
            <a:lvl4pPr marL="2438400" lvl="3" indent="-423545" algn="ctr">
              <a:spcBef>
                <a:spcPts val="2135"/>
              </a:spcBef>
              <a:spcAft>
                <a:spcPts val="0"/>
              </a:spcAft>
              <a:buSzPts val="1400"/>
              <a:buChar char="●"/>
              <a:defRPr/>
            </a:lvl4pPr>
            <a:lvl5pPr marL="3048000" lvl="4" indent="-423545" algn="ctr">
              <a:spcBef>
                <a:spcPts val="2135"/>
              </a:spcBef>
              <a:spcAft>
                <a:spcPts val="0"/>
              </a:spcAft>
              <a:buSzPts val="1400"/>
              <a:buChar char="○"/>
              <a:defRPr/>
            </a:lvl5pPr>
            <a:lvl6pPr marL="3657600" lvl="5" indent="-423545" algn="ctr">
              <a:spcBef>
                <a:spcPts val="2135"/>
              </a:spcBef>
              <a:spcAft>
                <a:spcPts val="0"/>
              </a:spcAft>
              <a:buSzPts val="1400"/>
              <a:buChar char="■"/>
              <a:defRPr/>
            </a:lvl6pPr>
            <a:lvl7pPr marL="4267200" lvl="6" indent="-423545" algn="ctr">
              <a:spcBef>
                <a:spcPts val="2135"/>
              </a:spcBef>
              <a:spcAft>
                <a:spcPts val="0"/>
              </a:spcAft>
              <a:buSzPts val="1400"/>
              <a:buChar char="●"/>
              <a:defRPr/>
            </a:lvl7pPr>
            <a:lvl8pPr marL="4876800" lvl="7" indent="-423545" algn="ctr">
              <a:spcBef>
                <a:spcPts val="2135"/>
              </a:spcBef>
              <a:spcAft>
                <a:spcPts val="0"/>
              </a:spcAft>
              <a:buSzPts val="1400"/>
              <a:buChar char="○"/>
              <a:defRPr/>
            </a:lvl8pPr>
            <a:lvl9pPr marL="5486400" lvl="8" indent="-423545" algn="ctr">
              <a:spcBef>
                <a:spcPts val="2135"/>
              </a:spcBef>
              <a:spcAft>
                <a:spcPts val="2135"/>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0DB61A8-A88A-4F78-BECC-705C738F153A}" type="datetimeFigureOut">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D3D73-172F-409E-BC22-F970F4506DFA}"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9230864" y="6545299"/>
            <a:ext cx="2743200" cy="2548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1pPr>
            <a:lvl2pPr marL="0" lvl="1" indent="0" algn="r" rtl="0">
              <a:spcBef>
                <a:spcPts val="0"/>
              </a:spcBef>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2pPr>
            <a:lvl3pPr marL="0" lvl="2" indent="0" algn="r" rtl="0">
              <a:spcBef>
                <a:spcPts val="0"/>
              </a:spcBef>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3pPr>
            <a:lvl4pPr marL="0" lvl="3" indent="0" algn="r" rtl="0">
              <a:spcBef>
                <a:spcPts val="0"/>
              </a:spcBef>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4pPr>
            <a:lvl5pPr marL="0" lvl="4" indent="0" algn="r" rtl="0">
              <a:spcBef>
                <a:spcPts val="0"/>
              </a:spcBef>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5pPr>
            <a:lvl6pPr marL="0" lvl="5" indent="0" algn="r" rtl="0">
              <a:spcBef>
                <a:spcPts val="0"/>
              </a:spcBef>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6pPr>
            <a:lvl7pPr marL="0" lvl="6" indent="0" algn="r" rtl="0">
              <a:spcBef>
                <a:spcPts val="0"/>
              </a:spcBef>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7pPr>
            <a:lvl8pPr marL="0" lvl="7" indent="0" algn="r" rtl="0">
              <a:spcBef>
                <a:spcPts val="0"/>
              </a:spcBef>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8pPr>
            <a:lvl9pPr marL="0" lvl="8" indent="0" algn="r" rtl="0">
              <a:spcBef>
                <a:spcPts val="0"/>
              </a:spcBef>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GB" smtClean="0"/>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5"/>
            </a:lvl1pPr>
            <a:lvl2pPr lvl="1" algn="ctr">
              <a:spcBef>
                <a:spcPts val="0"/>
              </a:spcBef>
              <a:spcAft>
                <a:spcPts val="0"/>
              </a:spcAft>
              <a:buSzPts val="5200"/>
              <a:buNone/>
              <a:defRPr sz="6935"/>
            </a:lvl2pPr>
            <a:lvl3pPr lvl="2" algn="ctr">
              <a:spcBef>
                <a:spcPts val="0"/>
              </a:spcBef>
              <a:spcAft>
                <a:spcPts val="0"/>
              </a:spcAft>
              <a:buSzPts val="5200"/>
              <a:buNone/>
              <a:defRPr sz="6935"/>
            </a:lvl3pPr>
            <a:lvl4pPr lvl="3" algn="ctr">
              <a:spcBef>
                <a:spcPts val="0"/>
              </a:spcBef>
              <a:spcAft>
                <a:spcPts val="0"/>
              </a:spcAft>
              <a:buSzPts val="5200"/>
              <a:buNone/>
              <a:defRPr sz="6935"/>
            </a:lvl4pPr>
            <a:lvl5pPr lvl="4" algn="ctr">
              <a:spcBef>
                <a:spcPts val="0"/>
              </a:spcBef>
              <a:spcAft>
                <a:spcPts val="0"/>
              </a:spcAft>
              <a:buSzPts val="5200"/>
              <a:buNone/>
              <a:defRPr sz="6935"/>
            </a:lvl5pPr>
            <a:lvl6pPr lvl="5" algn="ctr">
              <a:spcBef>
                <a:spcPts val="0"/>
              </a:spcBef>
              <a:spcAft>
                <a:spcPts val="0"/>
              </a:spcAft>
              <a:buSzPts val="5200"/>
              <a:buNone/>
              <a:defRPr sz="6935"/>
            </a:lvl6pPr>
            <a:lvl7pPr lvl="6" algn="ctr">
              <a:spcBef>
                <a:spcPts val="0"/>
              </a:spcBef>
              <a:spcAft>
                <a:spcPts val="0"/>
              </a:spcAft>
              <a:buSzPts val="5200"/>
              <a:buNone/>
              <a:defRPr sz="6935"/>
            </a:lvl7pPr>
            <a:lvl8pPr lvl="7" algn="ctr">
              <a:spcBef>
                <a:spcPts val="0"/>
              </a:spcBef>
              <a:spcAft>
                <a:spcPts val="0"/>
              </a:spcAft>
              <a:buSzPts val="5200"/>
              <a:buNone/>
              <a:defRPr sz="6935"/>
            </a:lvl8pPr>
            <a:lvl9pPr lvl="8" algn="ctr">
              <a:spcBef>
                <a:spcPts val="0"/>
              </a:spcBef>
              <a:spcAft>
                <a:spcPts val="0"/>
              </a:spcAft>
              <a:buSzPts val="5200"/>
              <a:buNone/>
              <a:defRPr sz="6935"/>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5"/>
            </a:lvl1pPr>
            <a:lvl2pPr lvl="1" algn="ctr">
              <a:lnSpc>
                <a:spcPct val="100000"/>
              </a:lnSpc>
              <a:spcBef>
                <a:spcPts val="0"/>
              </a:spcBef>
              <a:spcAft>
                <a:spcPts val="0"/>
              </a:spcAft>
              <a:buSzPts val="2800"/>
              <a:buNone/>
              <a:defRPr sz="3735"/>
            </a:lvl2pPr>
            <a:lvl3pPr lvl="2" algn="ctr">
              <a:lnSpc>
                <a:spcPct val="100000"/>
              </a:lnSpc>
              <a:spcBef>
                <a:spcPts val="0"/>
              </a:spcBef>
              <a:spcAft>
                <a:spcPts val="0"/>
              </a:spcAft>
              <a:buSzPts val="2800"/>
              <a:buNone/>
              <a:defRPr sz="3735"/>
            </a:lvl3pPr>
            <a:lvl4pPr lvl="3" algn="ctr">
              <a:lnSpc>
                <a:spcPct val="100000"/>
              </a:lnSpc>
              <a:spcBef>
                <a:spcPts val="0"/>
              </a:spcBef>
              <a:spcAft>
                <a:spcPts val="0"/>
              </a:spcAft>
              <a:buSzPts val="2800"/>
              <a:buNone/>
              <a:defRPr sz="3735"/>
            </a:lvl4pPr>
            <a:lvl5pPr lvl="4" algn="ctr">
              <a:lnSpc>
                <a:spcPct val="100000"/>
              </a:lnSpc>
              <a:spcBef>
                <a:spcPts val="0"/>
              </a:spcBef>
              <a:spcAft>
                <a:spcPts val="0"/>
              </a:spcAft>
              <a:buSzPts val="2800"/>
              <a:buNone/>
              <a:defRPr sz="3735"/>
            </a:lvl5pPr>
            <a:lvl6pPr lvl="5" algn="ctr">
              <a:lnSpc>
                <a:spcPct val="100000"/>
              </a:lnSpc>
              <a:spcBef>
                <a:spcPts val="0"/>
              </a:spcBef>
              <a:spcAft>
                <a:spcPts val="0"/>
              </a:spcAft>
              <a:buSzPts val="2800"/>
              <a:buNone/>
              <a:defRPr sz="3735"/>
            </a:lvl6pPr>
            <a:lvl7pPr lvl="6" algn="ctr">
              <a:lnSpc>
                <a:spcPct val="100000"/>
              </a:lnSpc>
              <a:spcBef>
                <a:spcPts val="0"/>
              </a:spcBef>
              <a:spcAft>
                <a:spcPts val="0"/>
              </a:spcAft>
              <a:buSzPts val="2800"/>
              <a:buNone/>
              <a:defRPr sz="3735"/>
            </a:lvl7pPr>
            <a:lvl8pPr lvl="7" algn="ctr">
              <a:lnSpc>
                <a:spcPct val="100000"/>
              </a:lnSpc>
              <a:spcBef>
                <a:spcPts val="0"/>
              </a:spcBef>
              <a:spcAft>
                <a:spcPts val="0"/>
              </a:spcAft>
              <a:buSzPts val="2800"/>
              <a:buNone/>
              <a:defRPr sz="3735"/>
            </a:lvl8pPr>
            <a:lvl9pPr lvl="8" algn="ctr">
              <a:lnSpc>
                <a:spcPct val="100000"/>
              </a:lnSpc>
              <a:spcBef>
                <a:spcPts val="0"/>
              </a:spcBef>
              <a:spcAft>
                <a:spcPts val="0"/>
              </a:spcAft>
              <a:buSzPts val="2800"/>
              <a:buNone/>
              <a:defRPr sz="3735"/>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3"/>
          <p:cNvSpPr>
            <a:spLocks noGrp="1"/>
          </p:cNvSpPr>
          <p:nvPr>
            <p:ph type="sldNum" sz="quarter" idx="4"/>
          </p:nvPr>
        </p:nvSpPr>
        <p:spPr>
          <a:xfrm>
            <a:off x="9230864" y="6545298"/>
            <a:ext cx="2743200" cy="254784"/>
          </a:xfrm>
          <a:prstGeom prst="rect">
            <a:avLst/>
          </a:prstGeom>
        </p:spPr>
        <p:txBody>
          <a:bodyPr/>
          <a:lstStyle>
            <a:lvl1pPr algn="r">
              <a:defRPr sz="800" b="0" i="0">
                <a:solidFill>
                  <a:schemeClr val="bg1">
                    <a:lumMod val="65000"/>
                  </a:schemeClr>
                </a:solidFill>
                <a:latin typeface="GT Walsheim Light" pitchFamily="2" charset="77"/>
              </a:defRPr>
            </a:lvl1pPr>
          </a:lstStyle>
          <a:p>
            <a:fld id="{48DB7AE5-2463-B04D-8F6B-B32EFABAF08E}"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userDrawn="1"/>
        </p:nvSpPr>
        <p:spPr>
          <a:xfrm>
            <a:off x="0" y="0"/>
            <a:ext cx="12192000" cy="68580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9230864" y="6545298"/>
            <a:ext cx="2743200" cy="254784"/>
          </a:xfrm>
          <a:prstGeom prst="rect">
            <a:avLst/>
          </a:prstGeom>
        </p:spPr>
        <p:txBody>
          <a:bodyPr/>
          <a:lstStyle>
            <a:lvl1pPr algn="r">
              <a:defRPr sz="800" b="0" i="0">
                <a:solidFill>
                  <a:schemeClr val="bg1">
                    <a:lumMod val="65000"/>
                  </a:schemeClr>
                </a:solidFill>
                <a:latin typeface="GT Walsheim Light" pitchFamily="2" charset="77"/>
              </a:defRPr>
            </a:lvl1pPr>
          </a:lstStyle>
          <a:p>
            <a:fld id="{48DB7AE5-2463-B04D-8F6B-B32EFABAF08E}" type="slidenum">
              <a:rPr lang="en-US" smtClean="0"/>
              <a:t>‹#›</a:t>
            </a:fld>
            <a:endParaRPr lang="en-US"/>
          </a:p>
        </p:txBody>
      </p:sp>
      <p:pic>
        <p:nvPicPr>
          <p:cNvPr id="3" name="Picture 2" descr="Image result for financial service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p:spPr>
      </p:pic>
      <p:sp>
        <p:nvSpPr>
          <p:cNvPr id="4" name="Rectangle 3"/>
          <p:cNvSpPr/>
          <p:nvPr userDrawn="1"/>
        </p:nvSpPr>
        <p:spPr>
          <a:xfrm>
            <a:off x="0" y="0"/>
            <a:ext cx="12192000" cy="68580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710616" y="0"/>
            <a:ext cx="4481383" cy="6858000"/>
          </a:xfrm>
          <a:custGeom>
            <a:avLst/>
            <a:gdLst>
              <a:gd name="connsiteX0" fmla="*/ 0 w 4481383"/>
              <a:gd name="connsiteY0" fmla="*/ 0 h 6858000"/>
              <a:gd name="connsiteX1" fmla="*/ 4481383 w 4481383"/>
              <a:gd name="connsiteY1" fmla="*/ 0 h 6858000"/>
              <a:gd name="connsiteX2" fmla="*/ 4481383 w 4481383"/>
              <a:gd name="connsiteY2" fmla="*/ 6858000 h 6858000"/>
              <a:gd name="connsiteX3" fmla="*/ 0 w 44813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81383" h="6858000">
                <a:moveTo>
                  <a:pt x="0" y="0"/>
                </a:moveTo>
                <a:lnTo>
                  <a:pt x="4481383" y="0"/>
                </a:lnTo>
                <a:lnTo>
                  <a:pt x="4481383" y="6858000"/>
                </a:lnTo>
                <a:lnTo>
                  <a:pt x="0" y="6858000"/>
                </a:lnTo>
                <a:close/>
              </a:path>
            </a:pathLst>
          </a:custGeom>
        </p:spPr>
        <p:txBody>
          <a:bodyPr rtlCol="0">
            <a:noAutofit/>
          </a:bodyPr>
          <a:lstStyle/>
          <a:p>
            <a:pPr lvl="0"/>
            <a:endParaRPr lang="en-US" noProof="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transition spd="slow">
    <p:cover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xfrm>
            <a:off x="9230864" y="6545299"/>
            <a:ext cx="2743200" cy="254784"/>
          </a:xfrm>
          <a:prstGeom prst="rect">
            <a:avLst/>
          </a:prstGeom>
        </p:spPr>
        <p:txBody>
          <a:bodyPr/>
          <a:lstStyle>
            <a:lvl1pPr algn="r">
              <a:defRPr sz="800" b="0" i="0">
                <a:solidFill>
                  <a:schemeClr val="bg1">
                    <a:lumMod val="65000"/>
                  </a:schemeClr>
                </a:solidFill>
                <a:latin typeface="GT Walsheim Light" pitchFamily="2" charset="77"/>
              </a:defRPr>
            </a:lvl1pPr>
          </a:lstStyle>
          <a:p>
            <a:fld id="{48DB7AE5-2463-B04D-8F6B-B32EFABAF08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rgbClr val="383838"/>
        </a:solidFill>
        <a:effectLst/>
      </p:bgPr>
    </p:bg>
    <p:spTree>
      <p:nvGrpSpPr>
        <p:cNvPr id="1" name="Shape 57"/>
        <p:cNvGrpSpPr/>
        <p:nvPr/>
      </p:nvGrpSpPr>
      <p:grpSpPr>
        <a:xfrm>
          <a:off x="0" y="0"/>
          <a:ext cx="0" cy="0"/>
          <a:chOff x="0" y="0"/>
          <a:chExt cx="0" cy="0"/>
        </a:xfrm>
      </p:grpSpPr>
      <p:sp>
        <p:nvSpPr>
          <p:cNvPr id="60" name="Google Shape;60;p12"/>
          <p:cNvSpPr txBox="1">
            <a:spLocks noGrp="1"/>
          </p:cNvSpPr>
          <p:nvPr>
            <p:ph type="title"/>
          </p:nvPr>
        </p:nvSpPr>
        <p:spPr>
          <a:xfrm>
            <a:off x="784349" y="2330245"/>
            <a:ext cx="3037148" cy="1404955"/>
          </a:xfrm>
          <a:prstGeom prst="rect">
            <a:avLst/>
          </a:prstGeom>
          <a:noFill/>
          <a:ln>
            <a:noFill/>
          </a:ln>
        </p:spPr>
        <p:txBody>
          <a:bodyPr spcFirstLastPara="1" wrap="square" lIns="91425" tIns="45700" rIns="91425" bIns="45700" anchor="ctr" anchorCtr="0"/>
          <a:lstStyle>
            <a:lvl1pPr lvl="0" algn="r">
              <a:lnSpc>
                <a:spcPct val="90000"/>
              </a:lnSpc>
              <a:spcBef>
                <a:spcPts val="0"/>
              </a:spcBef>
              <a:spcAft>
                <a:spcPts val="0"/>
              </a:spcAft>
              <a:buClr>
                <a:srgbClr val="ECBB69"/>
              </a:buClr>
              <a:buSzPts val="3200"/>
              <a:buFont typeface="Arial" panose="020B0604020202020204"/>
              <a:buNone/>
              <a:defRPr sz="3200" cap="none">
                <a:solidFill>
                  <a:srgbClr val="ECBB69"/>
                </a:solidFill>
                <a:latin typeface="GT Walsheim Medium" panose="00000600000000000000" pitchFamily="50" charset="0"/>
                <a:ea typeface="GT Walsheim Medium" panose="00000600000000000000" pitchFamily="50" charset="0"/>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 name="Rectangle 5"/>
          <p:cNvSpPr/>
          <p:nvPr userDrawn="1"/>
        </p:nvSpPr>
        <p:spPr>
          <a:xfrm rot="10800000">
            <a:off x="-220438" y="-227508"/>
            <a:ext cx="4457159" cy="4760599"/>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Google Shape;59;p12"/>
          <p:cNvPicPr preferRelativeResize="0"/>
          <p:nvPr userDrawn="1"/>
        </p:nvPicPr>
        <p:blipFill rotWithShape="1">
          <a:blip r:embed="rId2"/>
          <a:srcRect/>
          <a:stretch>
            <a:fillRect/>
          </a:stretch>
        </p:blipFill>
        <p:spPr>
          <a:xfrm>
            <a:off x="274322" y="274320"/>
            <a:ext cx="428847" cy="484632"/>
          </a:xfrm>
          <a:prstGeom prst="rect">
            <a:avLst/>
          </a:prstGeom>
          <a:noFill/>
          <a:ln>
            <a:noFill/>
          </a:ln>
        </p:spPr>
      </p:pic>
      <p:sp>
        <p:nvSpPr>
          <p:cNvPr id="5" name="Google Shape;53;p10"/>
          <p:cNvSpPr txBox="1">
            <a:spLocks noGrp="1"/>
          </p:cNvSpPr>
          <p:nvPr>
            <p:ph type="title"/>
          </p:nvPr>
        </p:nvSpPr>
        <p:spPr>
          <a:xfrm>
            <a:off x="490006" y="1046480"/>
            <a:ext cx="3118847" cy="1091533"/>
          </a:xfrm>
          <a:prstGeom prst="rect">
            <a:avLst/>
          </a:prstGeom>
          <a:noFill/>
          <a:ln>
            <a:noFill/>
          </a:ln>
        </p:spPr>
        <p:txBody>
          <a:bodyPr spcFirstLastPara="1" wrap="square" lIns="91425" tIns="45700" rIns="91425" bIns="45700" anchor="ctr" anchorCtr="0"/>
          <a:lstStyle>
            <a:lvl1pPr lvl="0" algn="r">
              <a:lnSpc>
                <a:spcPct val="90000"/>
              </a:lnSpc>
              <a:spcBef>
                <a:spcPts val="0"/>
              </a:spcBef>
              <a:spcAft>
                <a:spcPts val="0"/>
              </a:spcAft>
              <a:buClr>
                <a:srgbClr val="ECBB69"/>
              </a:buClr>
              <a:buSzPts val="4200"/>
              <a:buFont typeface="Arial" panose="020B0604020202020204"/>
              <a:buNone/>
              <a:defRPr sz="4400">
                <a:solidFill>
                  <a:srgbClr val="ECBB69"/>
                </a:solidFill>
                <a:latin typeface="GT Walsheim Medium" panose="00000600000000000000" pitchFamily="50" charset="0"/>
                <a:ea typeface="GT Walsheim Medium" panose="00000600000000000000" pitchFamily="50" charset="0"/>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B61A8-A88A-4F78-BECC-705C738F153A}" type="datetimeFigureOut">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D3D73-172F-409E-BC22-F970F4506DFA}" type="slidenum">
              <a:rPr lang="en-IN" smtClean="0"/>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Google Shape;53;p10"/>
          <p:cNvSpPr txBox="1">
            <a:spLocks noGrp="1"/>
          </p:cNvSpPr>
          <p:nvPr>
            <p:ph type="title"/>
          </p:nvPr>
        </p:nvSpPr>
        <p:spPr>
          <a:xfrm>
            <a:off x="490006" y="1046480"/>
            <a:ext cx="3118847" cy="1091533"/>
          </a:xfrm>
          <a:prstGeom prst="rect">
            <a:avLst/>
          </a:prstGeom>
          <a:noFill/>
          <a:ln>
            <a:noFill/>
          </a:ln>
        </p:spPr>
        <p:txBody>
          <a:bodyPr spcFirstLastPara="1" wrap="square" lIns="91425" tIns="45700" rIns="91425" bIns="45700" anchor="ctr" anchorCtr="0"/>
          <a:lstStyle>
            <a:lvl1pPr lvl="0" algn="r">
              <a:lnSpc>
                <a:spcPct val="90000"/>
              </a:lnSpc>
              <a:spcBef>
                <a:spcPts val="0"/>
              </a:spcBef>
              <a:spcAft>
                <a:spcPts val="0"/>
              </a:spcAft>
              <a:buClr>
                <a:srgbClr val="ECBB69"/>
              </a:buClr>
              <a:buSzPts val="4200"/>
              <a:buFont typeface="Arial" panose="020B0604020202020204"/>
              <a:buNone/>
              <a:defRPr sz="4400">
                <a:solidFill>
                  <a:srgbClr val="ECBB69"/>
                </a:solidFill>
                <a:latin typeface="GT Walsheim Medium" panose="00000600000000000000" pitchFamily="50" charset="0"/>
                <a:ea typeface="GT Walsheim Medium" panose="00000600000000000000" pitchFamily="50" charset="0"/>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243944" y="0"/>
            <a:ext cx="8948056" cy="3298372"/>
          </a:xfrm>
          <a:custGeom>
            <a:avLst/>
            <a:gdLst>
              <a:gd name="connsiteX0" fmla="*/ 0 w 8948056"/>
              <a:gd name="connsiteY0" fmla="*/ 0 h 3298372"/>
              <a:gd name="connsiteX1" fmla="*/ 8948056 w 8948056"/>
              <a:gd name="connsiteY1" fmla="*/ 0 h 3298372"/>
              <a:gd name="connsiteX2" fmla="*/ 8948056 w 8948056"/>
              <a:gd name="connsiteY2" fmla="*/ 3298372 h 3298372"/>
              <a:gd name="connsiteX3" fmla="*/ 0 w 8948056"/>
              <a:gd name="connsiteY3" fmla="*/ 3298372 h 3298372"/>
            </a:gdLst>
            <a:ahLst/>
            <a:cxnLst>
              <a:cxn ang="0">
                <a:pos x="connsiteX0" y="connsiteY0"/>
              </a:cxn>
              <a:cxn ang="0">
                <a:pos x="connsiteX1" y="connsiteY1"/>
              </a:cxn>
              <a:cxn ang="0">
                <a:pos x="connsiteX2" y="connsiteY2"/>
              </a:cxn>
              <a:cxn ang="0">
                <a:pos x="connsiteX3" y="connsiteY3"/>
              </a:cxn>
            </a:cxnLst>
            <a:rect l="l" t="t" r="r" b="b"/>
            <a:pathLst>
              <a:path w="8948056" h="3298372">
                <a:moveTo>
                  <a:pt x="0" y="0"/>
                </a:moveTo>
                <a:lnTo>
                  <a:pt x="8948056" y="0"/>
                </a:lnTo>
                <a:lnTo>
                  <a:pt x="8948056" y="3298372"/>
                </a:lnTo>
                <a:lnTo>
                  <a:pt x="0" y="3298372"/>
                </a:lnTo>
                <a:close/>
              </a:path>
            </a:pathLst>
          </a:custGeom>
        </p:spPr>
        <p:txBody>
          <a:bodyPr rtlCol="0">
            <a:noAutofit/>
          </a:bodyPr>
          <a:lstStyle/>
          <a:p>
            <a:pPr lvl="0"/>
            <a:endParaRPr lang="en-US" noProof="0"/>
          </a:p>
        </p:txBody>
      </p:sp>
      <p:sp>
        <p:nvSpPr>
          <p:cNvPr id="3" name="Slide Number Placeholder 3"/>
          <p:cNvSpPr>
            <a:spLocks noGrp="1"/>
          </p:cNvSpPr>
          <p:nvPr>
            <p:ph type="sldNum" sz="quarter" idx="4"/>
          </p:nvPr>
        </p:nvSpPr>
        <p:spPr>
          <a:xfrm>
            <a:off x="9230864" y="6545298"/>
            <a:ext cx="2743200" cy="254784"/>
          </a:xfrm>
          <a:prstGeom prst="rect">
            <a:avLst/>
          </a:prstGeom>
        </p:spPr>
        <p:txBody>
          <a:bodyPr/>
          <a:lstStyle>
            <a:lvl1pPr algn="r">
              <a:defRPr sz="800" b="0" i="0">
                <a:solidFill>
                  <a:schemeClr val="bg1">
                    <a:lumMod val="65000"/>
                  </a:schemeClr>
                </a:solidFill>
                <a:latin typeface="GT Walsheim Light" pitchFamily="2" charset="77"/>
              </a:defRPr>
            </a:lvl1pPr>
          </a:lstStyle>
          <a:p>
            <a:fld id="{48DB7AE5-2463-B04D-8F6B-B32EFABAF08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xfrm>
            <a:off x="9230864" y="6545299"/>
            <a:ext cx="2743200" cy="254784"/>
          </a:xfrm>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transition spd="slow">
    <p:cover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rgbClr val="383838"/>
        </a:solidFill>
        <a:effectLst/>
      </p:bgPr>
    </p:bg>
    <p:spTree>
      <p:nvGrpSpPr>
        <p:cNvPr id="1" name="Shape 57"/>
        <p:cNvGrpSpPr/>
        <p:nvPr/>
      </p:nvGrpSpPr>
      <p:grpSpPr>
        <a:xfrm>
          <a:off x="0" y="0"/>
          <a:ext cx="0" cy="0"/>
          <a:chOff x="0" y="0"/>
          <a:chExt cx="0" cy="0"/>
        </a:xfrm>
      </p:grpSpPr>
      <p:sp>
        <p:nvSpPr>
          <p:cNvPr id="60" name="Google Shape;60;p12"/>
          <p:cNvSpPr txBox="1">
            <a:spLocks noGrp="1"/>
          </p:cNvSpPr>
          <p:nvPr>
            <p:ph type="title"/>
          </p:nvPr>
        </p:nvSpPr>
        <p:spPr>
          <a:xfrm>
            <a:off x="784349" y="2330245"/>
            <a:ext cx="3037148" cy="1404955"/>
          </a:xfrm>
          <a:prstGeom prst="rect">
            <a:avLst/>
          </a:prstGeom>
          <a:noFill/>
          <a:ln>
            <a:noFill/>
          </a:ln>
        </p:spPr>
        <p:txBody>
          <a:bodyPr spcFirstLastPara="1" wrap="square" lIns="91425" tIns="45700" rIns="91425" bIns="45700" anchor="ctr" anchorCtr="0"/>
          <a:lstStyle>
            <a:lvl1pPr lvl="0" algn="r">
              <a:lnSpc>
                <a:spcPct val="90000"/>
              </a:lnSpc>
              <a:spcBef>
                <a:spcPts val="0"/>
              </a:spcBef>
              <a:spcAft>
                <a:spcPts val="0"/>
              </a:spcAft>
              <a:buClr>
                <a:srgbClr val="ECBB69"/>
              </a:buClr>
              <a:buSzPts val="3200"/>
              <a:buFont typeface="Arial" panose="020B0604020202020204"/>
              <a:buNone/>
              <a:defRPr sz="3200" cap="none">
                <a:solidFill>
                  <a:srgbClr val="ECBB69"/>
                </a:solidFill>
                <a:latin typeface="GT Walsheim Medium" panose="00000600000000000000" pitchFamily="50" charset="0"/>
                <a:ea typeface="GT Walsheim Medium" panose="00000600000000000000" pitchFamily="50" charset="0"/>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5"/>
        <p:cNvGrpSpPr/>
        <p:nvPr/>
      </p:nvGrpSpPr>
      <p:grpSpPr>
        <a:xfrm>
          <a:off x="0" y="0"/>
          <a:ext cx="0" cy="0"/>
          <a:chOff x="0" y="0"/>
          <a:chExt cx="0" cy="0"/>
        </a:xfrm>
      </p:grpSpPr>
      <p:sp>
        <p:nvSpPr>
          <p:cNvPr id="126" name="Google Shape;126;p24"/>
          <p:cNvSpPr txBox="1">
            <a:spLocks noGrp="1"/>
          </p:cNvSpPr>
          <p:nvPr>
            <p:ph type="sldNum" idx="12"/>
          </p:nvPr>
        </p:nvSpPr>
        <p:spPr>
          <a:xfrm>
            <a:off x="9230864" y="6545298"/>
            <a:ext cx="2743200" cy="2547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pic>
        <p:nvPicPr>
          <p:cNvPr id="127" name="Google Shape;127;p24"/>
          <p:cNvPicPr preferRelativeResize="0"/>
          <p:nvPr/>
        </p:nvPicPr>
        <p:blipFill>
          <a:blip r:embed="rId2"/>
          <a:stretch>
            <a:fill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8"/>
        <p:cNvGrpSpPr/>
        <p:nvPr/>
      </p:nvGrpSpPr>
      <p:grpSpPr>
        <a:xfrm>
          <a:off x="0" y="0"/>
          <a:ext cx="0" cy="0"/>
          <a:chOff x="0" y="0"/>
          <a:chExt cx="0" cy="0"/>
        </a:xfrm>
      </p:grpSpPr>
      <p:sp>
        <p:nvSpPr>
          <p:cNvPr id="129" name="Google Shape;129;p25"/>
          <p:cNvSpPr txBox="1">
            <a:spLocks noGrp="1"/>
          </p:cNvSpPr>
          <p:nvPr>
            <p:ph type="sldNum" idx="12"/>
          </p:nvPr>
        </p:nvSpPr>
        <p:spPr>
          <a:xfrm>
            <a:off x="9230864" y="6545298"/>
            <a:ext cx="2743200" cy="2547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800"/>
              <a:buFont typeface="Arial" panose="020B0604020202020204"/>
              <a:buNone/>
              <a:defRPr sz="800" b="0" i="0" u="none" strike="noStrike" cap="none">
                <a:solidFill>
                  <a:srgbClr val="A5A5A5"/>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26"/>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32"/>
        <p:cNvGrpSpPr/>
        <p:nvPr/>
      </p:nvGrpSpPr>
      <p:grpSpPr>
        <a:xfrm>
          <a:off x="0" y="0"/>
          <a:ext cx="0" cy="0"/>
          <a:chOff x="0" y="0"/>
          <a:chExt cx="0" cy="0"/>
        </a:xfrm>
      </p:grpSpPr>
      <p:sp>
        <p:nvSpPr>
          <p:cNvPr id="133" name="Google Shape;133;p27"/>
          <p:cNvSpPr txBox="1"/>
          <p:nvPr/>
        </p:nvSpPr>
        <p:spPr>
          <a:xfrm>
            <a:off x="217936" y="6611135"/>
            <a:ext cx="3060000" cy="1233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1"/>
              </a:buClr>
              <a:buSzPts val="300"/>
              <a:buFont typeface="Arial" panose="020B0604020202020204"/>
              <a:buNone/>
            </a:pPr>
            <a:r>
              <a:rPr lang="en-US" sz="800" b="0" i="0" u="none" strike="noStrike" cap="none">
                <a:solidFill>
                  <a:schemeClr val="dk1"/>
                </a:solidFill>
                <a:latin typeface="Arial" panose="020B0604020202020204"/>
                <a:ea typeface="Arial" panose="020B0604020202020204"/>
                <a:cs typeface="Arial" panose="020B0604020202020204"/>
                <a:sym typeface="Arial" panose="020B0604020202020204"/>
              </a:rPr>
              <a:t>Private And Confidential | Photon Interactive, Copyright </a:t>
            </a:r>
            <a:r>
              <a:rPr lang="en-US" sz="800">
                <a:solidFill>
                  <a:schemeClr val="dk1"/>
                </a:solidFill>
              </a:rPr>
              <a:t>2020</a:t>
            </a:r>
            <a:endParaRPr sz="19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4" name="Google Shape;134;p27"/>
          <p:cNvSpPr txBox="1">
            <a:spLocks noGrp="1"/>
          </p:cNvSpPr>
          <p:nvPr>
            <p:ph type="title"/>
          </p:nvPr>
        </p:nvSpPr>
        <p:spPr>
          <a:xfrm>
            <a:off x="329184" y="868680"/>
            <a:ext cx="3154800" cy="24597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rgbClr val="E4B24F"/>
              </a:buClr>
              <a:buSzPts val="3200"/>
              <a:buFont typeface="Arial" panose="020B0604020202020204"/>
              <a:buNone/>
              <a:defRPr sz="3200" b="0" i="0" u="none" strike="noStrike" cap="none">
                <a:solidFill>
                  <a:srgbClr val="E4B24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a:endParaRPr/>
          </a:p>
        </p:txBody>
      </p:sp>
      <p:pic>
        <p:nvPicPr>
          <p:cNvPr id="135" name="Google Shape;135;p27"/>
          <p:cNvPicPr preferRelativeResize="0"/>
          <p:nvPr/>
        </p:nvPicPr>
        <p:blipFill rotWithShape="1">
          <a:blip r:embed="rId2"/>
          <a:srcRect/>
          <a:stretch>
            <a:fillRect/>
          </a:stretch>
        </p:blipFill>
        <p:spPr>
          <a:xfrm>
            <a:off x="274320" y="274320"/>
            <a:ext cx="428847" cy="4846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_8993ea43ee954a7">
  <p:cSld name="BLANK_8993ea43ee954a7">
    <p:spTree>
      <p:nvGrpSpPr>
        <p:cNvPr id="1" name="Shape 13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0DB61A8-A88A-4F78-BECC-705C738F153A}" type="datetimeFigureOut">
              <a:rPr lang="en-IN" smtClean="0"/>
              <a:t>14-12-2023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DD3D73-172F-409E-BC22-F970F4506DFA}" type="slidenum">
              <a:rPr lang="en-IN" smtClean="0"/>
              <a:t>‹#›</a:t>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7"/>
        <p:cNvGrpSpPr/>
        <p:nvPr/>
      </p:nvGrpSpPr>
      <p:grpSpPr>
        <a:xfrm>
          <a:off x="0" y="0"/>
          <a:ext cx="0" cy="0"/>
          <a:chOff x="0" y="0"/>
          <a:chExt cx="0" cy="0"/>
        </a:xfrm>
      </p:grpSpPr>
      <p:sp>
        <p:nvSpPr>
          <p:cNvPr id="138" name="Google Shape;138;p29"/>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1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9"/>
        <p:cNvGrpSpPr/>
        <p:nvPr/>
      </p:nvGrpSpPr>
      <p:grpSpPr>
        <a:xfrm>
          <a:off x="0" y="0"/>
          <a:ext cx="0" cy="0"/>
          <a:chOff x="0" y="0"/>
          <a:chExt cx="0" cy="0"/>
        </a:xfrm>
      </p:grpSpPr>
      <p:sp>
        <p:nvSpPr>
          <p:cNvPr id="140" name="Google Shape;140;p30"/>
          <p:cNvSpPr txBox="1">
            <a:spLocks noGrp="1"/>
          </p:cNvSpPr>
          <p:nvPr>
            <p:ph type="ctrTitle"/>
          </p:nvPr>
        </p:nvSpPr>
        <p:spPr>
          <a:xfrm>
            <a:off x="415611" y="992767"/>
            <a:ext cx="11360700" cy="2736600"/>
          </a:xfrm>
          <a:prstGeom prst="rect">
            <a:avLst/>
          </a:prstGeom>
          <a:noFill/>
          <a:ln>
            <a:noFill/>
          </a:ln>
        </p:spPr>
        <p:txBody>
          <a:bodyPr spcFirstLastPara="1" wrap="square" lIns="117825" tIns="117825" rIns="117825" bIns="117825" anchor="b" anchorCtr="0">
            <a:no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a:endParaRPr/>
          </a:p>
        </p:txBody>
      </p:sp>
      <p:sp>
        <p:nvSpPr>
          <p:cNvPr id="141" name="Google Shape;141;p30"/>
          <p:cNvSpPr txBox="1">
            <a:spLocks noGrp="1"/>
          </p:cNvSpPr>
          <p:nvPr>
            <p:ph type="subTitle" idx="1"/>
          </p:nvPr>
        </p:nvSpPr>
        <p:spPr>
          <a:xfrm>
            <a:off x="415600" y="3778833"/>
            <a:ext cx="11360700" cy="1056900"/>
          </a:xfrm>
          <a:prstGeom prst="rect">
            <a:avLst/>
          </a:prstGeom>
          <a:noFill/>
          <a:ln>
            <a:noFill/>
          </a:ln>
        </p:spPr>
        <p:txBody>
          <a:bodyPr spcFirstLastPara="1" wrap="square" lIns="117825" tIns="117825" rIns="117825" bIns="117825" anchor="t"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2" name="Google Shape;142;p30"/>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415600" y="2867800"/>
            <a:ext cx="11360700" cy="1122600"/>
          </a:xfrm>
          <a:prstGeom prst="rect">
            <a:avLst/>
          </a:prstGeom>
          <a:noFill/>
          <a:ln>
            <a:noFill/>
          </a:ln>
        </p:spPr>
        <p:txBody>
          <a:bodyPr spcFirstLastPara="1" wrap="square" lIns="117825" tIns="117825" rIns="117825" bIns="117825" anchor="ctr" anchorCtr="0">
            <a:no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4600"/>
              <a:buNone/>
              <a:defRPr sz="4600"/>
            </a:lvl2pPr>
            <a:lvl3pPr lvl="2" algn="ctr">
              <a:lnSpc>
                <a:spcPct val="100000"/>
              </a:lnSpc>
              <a:spcBef>
                <a:spcPts val="0"/>
              </a:spcBef>
              <a:spcAft>
                <a:spcPts val="0"/>
              </a:spcAft>
              <a:buSzPts val="4600"/>
              <a:buNone/>
              <a:defRPr sz="4600"/>
            </a:lvl3pPr>
            <a:lvl4pPr lvl="3" algn="ctr">
              <a:lnSpc>
                <a:spcPct val="100000"/>
              </a:lnSpc>
              <a:spcBef>
                <a:spcPts val="0"/>
              </a:spcBef>
              <a:spcAft>
                <a:spcPts val="0"/>
              </a:spcAft>
              <a:buSzPts val="4600"/>
              <a:buNone/>
              <a:defRPr sz="4600"/>
            </a:lvl4pPr>
            <a:lvl5pPr lvl="4" algn="ctr">
              <a:lnSpc>
                <a:spcPct val="100000"/>
              </a:lnSpc>
              <a:spcBef>
                <a:spcPts val="0"/>
              </a:spcBef>
              <a:spcAft>
                <a:spcPts val="0"/>
              </a:spcAft>
              <a:buSzPts val="4600"/>
              <a:buNone/>
              <a:defRPr sz="4600"/>
            </a:lvl5pPr>
            <a:lvl6pPr lvl="5" algn="ctr">
              <a:lnSpc>
                <a:spcPct val="100000"/>
              </a:lnSpc>
              <a:spcBef>
                <a:spcPts val="0"/>
              </a:spcBef>
              <a:spcAft>
                <a:spcPts val="0"/>
              </a:spcAft>
              <a:buSzPts val="4600"/>
              <a:buNone/>
              <a:defRPr sz="4600"/>
            </a:lvl6pPr>
            <a:lvl7pPr lvl="6" algn="ctr">
              <a:lnSpc>
                <a:spcPct val="100000"/>
              </a:lnSpc>
              <a:spcBef>
                <a:spcPts val="0"/>
              </a:spcBef>
              <a:spcAft>
                <a:spcPts val="0"/>
              </a:spcAft>
              <a:buSzPts val="4600"/>
              <a:buNone/>
              <a:defRPr sz="4600"/>
            </a:lvl7pPr>
            <a:lvl8pPr lvl="7" algn="ctr">
              <a:lnSpc>
                <a:spcPct val="100000"/>
              </a:lnSpc>
              <a:spcBef>
                <a:spcPts val="0"/>
              </a:spcBef>
              <a:spcAft>
                <a:spcPts val="0"/>
              </a:spcAft>
              <a:buSzPts val="4600"/>
              <a:buNone/>
              <a:defRPr sz="4600"/>
            </a:lvl8pPr>
            <a:lvl9pPr lvl="8" algn="ctr">
              <a:lnSpc>
                <a:spcPct val="100000"/>
              </a:lnSpc>
              <a:spcBef>
                <a:spcPts val="0"/>
              </a:spcBef>
              <a:spcAft>
                <a:spcPts val="0"/>
              </a:spcAft>
              <a:buSzPts val="4600"/>
              <a:buNone/>
              <a:defRPr sz="4600"/>
            </a:lvl9pPr>
          </a:lstStyle>
          <a:p>
            <a:endParaRPr/>
          </a:p>
        </p:txBody>
      </p:sp>
      <p:sp>
        <p:nvSpPr>
          <p:cNvPr id="145" name="Google Shape;145;p31"/>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6"/>
        <p:cNvGrpSpPr/>
        <p:nvPr/>
      </p:nvGrpSpPr>
      <p:grpSpPr>
        <a:xfrm>
          <a:off x="0" y="0"/>
          <a:ext cx="0" cy="0"/>
          <a:chOff x="0" y="0"/>
          <a:chExt cx="0" cy="0"/>
        </a:xfrm>
      </p:grpSpPr>
      <p:sp>
        <p:nvSpPr>
          <p:cNvPr id="147" name="Google Shape;147;p32"/>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48" name="Google Shape;148;p32"/>
          <p:cNvSpPr txBox="1">
            <a:spLocks noGrp="1"/>
          </p:cNvSpPr>
          <p:nvPr>
            <p:ph type="body" idx="1"/>
          </p:nvPr>
        </p:nvSpPr>
        <p:spPr>
          <a:xfrm>
            <a:off x="415600" y="1536633"/>
            <a:ext cx="11360700" cy="4555200"/>
          </a:xfrm>
          <a:prstGeom prst="rect">
            <a:avLst/>
          </a:prstGeom>
          <a:noFill/>
          <a:ln>
            <a:noFill/>
          </a:ln>
        </p:spPr>
        <p:txBody>
          <a:bodyPr spcFirstLastPara="1" wrap="square" lIns="117825" tIns="117825" rIns="117825" bIns="117825" anchor="t" anchorCtr="0">
            <a:noAutofit/>
          </a:bodyPr>
          <a:lstStyle>
            <a:lvl1pPr marL="457200" lvl="0" indent="-374650" algn="l">
              <a:lnSpc>
                <a:spcPct val="115000"/>
              </a:lnSpc>
              <a:spcBef>
                <a:spcPts val="0"/>
              </a:spcBef>
              <a:spcAft>
                <a:spcPts val="0"/>
              </a:spcAft>
              <a:buSzPts val="23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49" name="Google Shape;149;p32"/>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52" name="Google Shape;152;p33"/>
          <p:cNvSpPr txBox="1">
            <a:spLocks noGrp="1"/>
          </p:cNvSpPr>
          <p:nvPr>
            <p:ph type="body" idx="1"/>
          </p:nvPr>
        </p:nvSpPr>
        <p:spPr>
          <a:xfrm>
            <a:off x="415600" y="1536633"/>
            <a:ext cx="5333100" cy="4555200"/>
          </a:xfrm>
          <a:prstGeom prst="rect">
            <a:avLst/>
          </a:prstGeom>
          <a:noFill/>
          <a:ln>
            <a:noFill/>
          </a:ln>
        </p:spPr>
        <p:txBody>
          <a:bodyPr spcFirstLastPara="1" wrap="square" lIns="117825" tIns="117825" rIns="117825" bIns="117825" anchor="t" anchorCtr="0">
            <a:noAutofit/>
          </a:bodyPr>
          <a:lstStyle>
            <a:lvl1pPr marL="457200" lvl="0" indent="-342900" algn="l">
              <a:lnSpc>
                <a:spcPct val="115000"/>
              </a:lnSpc>
              <a:spcBef>
                <a:spcPts val="0"/>
              </a:spcBef>
              <a:spcAft>
                <a:spcPts val="0"/>
              </a:spcAft>
              <a:buSzPts val="1800"/>
              <a:buChar char="●"/>
              <a:defRPr sz="1800"/>
            </a:lvl1pPr>
            <a:lvl2pPr marL="914400" lvl="1" indent="-323850" algn="l">
              <a:lnSpc>
                <a:spcPct val="115000"/>
              </a:lnSpc>
              <a:spcBef>
                <a:spcPts val="2100"/>
              </a:spcBef>
              <a:spcAft>
                <a:spcPts val="0"/>
              </a:spcAft>
              <a:buSzPts val="1500"/>
              <a:buChar char="○"/>
              <a:defRPr sz="1500"/>
            </a:lvl2pPr>
            <a:lvl3pPr marL="1371600" lvl="2" indent="-323850" algn="l">
              <a:lnSpc>
                <a:spcPct val="115000"/>
              </a:lnSpc>
              <a:spcBef>
                <a:spcPts val="2100"/>
              </a:spcBef>
              <a:spcAft>
                <a:spcPts val="0"/>
              </a:spcAft>
              <a:buSzPts val="1500"/>
              <a:buChar char="■"/>
              <a:defRPr sz="1500"/>
            </a:lvl3pPr>
            <a:lvl4pPr marL="1828800" lvl="3" indent="-323850" algn="l">
              <a:lnSpc>
                <a:spcPct val="115000"/>
              </a:lnSpc>
              <a:spcBef>
                <a:spcPts val="2100"/>
              </a:spcBef>
              <a:spcAft>
                <a:spcPts val="0"/>
              </a:spcAft>
              <a:buSzPts val="1500"/>
              <a:buChar char="●"/>
              <a:defRPr sz="1500"/>
            </a:lvl4pPr>
            <a:lvl5pPr marL="2286000" lvl="4" indent="-323850" algn="l">
              <a:lnSpc>
                <a:spcPct val="115000"/>
              </a:lnSpc>
              <a:spcBef>
                <a:spcPts val="2100"/>
              </a:spcBef>
              <a:spcAft>
                <a:spcPts val="0"/>
              </a:spcAft>
              <a:buSzPts val="1500"/>
              <a:buChar char="○"/>
              <a:defRPr sz="1500"/>
            </a:lvl5pPr>
            <a:lvl6pPr marL="2743200" lvl="5" indent="-323850" algn="l">
              <a:lnSpc>
                <a:spcPct val="115000"/>
              </a:lnSpc>
              <a:spcBef>
                <a:spcPts val="2100"/>
              </a:spcBef>
              <a:spcAft>
                <a:spcPts val="0"/>
              </a:spcAft>
              <a:buSzPts val="1500"/>
              <a:buChar char="■"/>
              <a:defRPr sz="1500"/>
            </a:lvl6pPr>
            <a:lvl7pPr marL="3200400" lvl="6" indent="-323850" algn="l">
              <a:lnSpc>
                <a:spcPct val="115000"/>
              </a:lnSpc>
              <a:spcBef>
                <a:spcPts val="2100"/>
              </a:spcBef>
              <a:spcAft>
                <a:spcPts val="0"/>
              </a:spcAft>
              <a:buSzPts val="1500"/>
              <a:buChar char="●"/>
              <a:defRPr sz="1500"/>
            </a:lvl7pPr>
            <a:lvl8pPr marL="3657600" lvl="7" indent="-323850" algn="l">
              <a:lnSpc>
                <a:spcPct val="115000"/>
              </a:lnSpc>
              <a:spcBef>
                <a:spcPts val="2100"/>
              </a:spcBef>
              <a:spcAft>
                <a:spcPts val="0"/>
              </a:spcAft>
              <a:buSzPts val="1500"/>
              <a:buChar char="○"/>
              <a:defRPr sz="1500"/>
            </a:lvl8pPr>
            <a:lvl9pPr marL="4114800" lvl="8" indent="-323850" algn="l">
              <a:lnSpc>
                <a:spcPct val="115000"/>
              </a:lnSpc>
              <a:spcBef>
                <a:spcPts val="2100"/>
              </a:spcBef>
              <a:spcAft>
                <a:spcPts val="2100"/>
              </a:spcAft>
              <a:buSzPts val="1500"/>
              <a:buChar char="■"/>
              <a:defRPr sz="1500"/>
            </a:lvl9pPr>
          </a:lstStyle>
          <a:p>
            <a:endParaRPr/>
          </a:p>
        </p:txBody>
      </p:sp>
      <p:sp>
        <p:nvSpPr>
          <p:cNvPr id="153" name="Google Shape;153;p33"/>
          <p:cNvSpPr txBox="1">
            <a:spLocks noGrp="1"/>
          </p:cNvSpPr>
          <p:nvPr>
            <p:ph type="body" idx="2"/>
          </p:nvPr>
        </p:nvSpPr>
        <p:spPr>
          <a:xfrm>
            <a:off x="6443200" y="1536633"/>
            <a:ext cx="5333100" cy="4555200"/>
          </a:xfrm>
          <a:prstGeom prst="rect">
            <a:avLst/>
          </a:prstGeom>
          <a:noFill/>
          <a:ln>
            <a:noFill/>
          </a:ln>
        </p:spPr>
        <p:txBody>
          <a:bodyPr spcFirstLastPara="1" wrap="square" lIns="117825" tIns="117825" rIns="117825" bIns="117825" anchor="t" anchorCtr="0">
            <a:noAutofit/>
          </a:bodyPr>
          <a:lstStyle>
            <a:lvl1pPr marL="457200" lvl="0" indent="-342900" algn="l">
              <a:lnSpc>
                <a:spcPct val="115000"/>
              </a:lnSpc>
              <a:spcBef>
                <a:spcPts val="0"/>
              </a:spcBef>
              <a:spcAft>
                <a:spcPts val="0"/>
              </a:spcAft>
              <a:buSzPts val="1800"/>
              <a:buChar char="●"/>
              <a:defRPr sz="1800"/>
            </a:lvl1pPr>
            <a:lvl2pPr marL="914400" lvl="1" indent="-323850" algn="l">
              <a:lnSpc>
                <a:spcPct val="115000"/>
              </a:lnSpc>
              <a:spcBef>
                <a:spcPts val="2100"/>
              </a:spcBef>
              <a:spcAft>
                <a:spcPts val="0"/>
              </a:spcAft>
              <a:buSzPts val="1500"/>
              <a:buChar char="○"/>
              <a:defRPr sz="1500"/>
            </a:lvl2pPr>
            <a:lvl3pPr marL="1371600" lvl="2" indent="-323850" algn="l">
              <a:lnSpc>
                <a:spcPct val="115000"/>
              </a:lnSpc>
              <a:spcBef>
                <a:spcPts val="2100"/>
              </a:spcBef>
              <a:spcAft>
                <a:spcPts val="0"/>
              </a:spcAft>
              <a:buSzPts val="1500"/>
              <a:buChar char="■"/>
              <a:defRPr sz="1500"/>
            </a:lvl3pPr>
            <a:lvl4pPr marL="1828800" lvl="3" indent="-323850" algn="l">
              <a:lnSpc>
                <a:spcPct val="115000"/>
              </a:lnSpc>
              <a:spcBef>
                <a:spcPts val="2100"/>
              </a:spcBef>
              <a:spcAft>
                <a:spcPts val="0"/>
              </a:spcAft>
              <a:buSzPts val="1500"/>
              <a:buChar char="●"/>
              <a:defRPr sz="1500"/>
            </a:lvl4pPr>
            <a:lvl5pPr marL="2286000" lvl="4" indent="-323850" algn="l">
              <a:lnSpc>
                <a:spcPct val="115000"/>
              </a:lnSpc>
              <a:spcBef>
                <a:spcPts val="2100"/>
              </a:spcBef>
              <a:spcAft>
                <a:spcPts val="0"/>
              </a:spcAft>
              <a:buSzPts val="1500"/>
              <a:buChar char="○"/>
              <a:defRPr sz="1500"/>
            </a:lvl5pPr>
            <a:lvl6pPr marL="2743200" lvl="5" indent="-323850" algn="l">
              <a:lnSpc>
                <a:spcPct val="115000"/>
              </a:lnSpc>
              <a:spcBef>
                <a:spcPts val="2100"/>
              </a:spcBef>
              <a:spcAft>
                <a:spcPts val="0"/>
              </a:spcAft>
              <a:buSzPts val="1500"/>
              <a:buChar char="■"/>
              <a:defRPr sz="1500"/>
            </a:lvl6pPr>
            <a:lvl7pPr marL="3200400" lvl="6" indent="-323850" algn="l">
              <a:lnSpc>
                <a:spcPct val="115000"/>
              </a:lnSpc>
              <a:spcBef>
                <a:spcPts val="2100"/>
              </a:spcBef>
              <a:spcAft>
                <a:spcPts val="0"/>
              </a:spcAft>
              <a:buSzPts val="1500"/>
              <a:buChar char="●"/>
              <a:defRPr sz="1500"/>
            </a:lvl7pPr>
            <a:lvl8pPr marL="3657600" lvl="7" indent="-323850" algn="l">
              <a:lnSpc>
                <a:spcPct val="115000"/>
              </a:lnSpc>
              <a:spcBef>
                <a:spcPts val="2100"/>
              </a:spcBef>
              <a:spcAft>
                <a:spcPts val="0"/>
              </a:spcAft>
              <a:buSzPts val="1500"/>
              <a:buChar char="○"/>
              <a:defRPr sz="1500"/>
            </a:lvl8pPr>
            <a:lvl9pPr marL="4114800" lvl="8" indent="-323850" algn="l">
              <a:lnSpc>
                <a:spcPct val="115000"/>
              </a:lnSpc>
              <a:spcBef>
                <a:spcPts val="2100"/>
              </a:spcBef>
              <a:spcAft>
                <a:spcPts val="2100"/>
              </a:spcAft>
              <a:buSzPts val="1500"/>
              <a:buChar char="■"/>
              <a:defRPr sz="1500"/>
            </a:lvl9pPr>
          </a:lstStyle>
          <a:p>
            <a:endParaRPr/>
          </a:p>
        </p:txBody>
      </p:sp>
      <p:sp>
        <p:nvSpPr>
          <p:cNvPr id="154" name="Google Shape;154;p33"/>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5"/>
        <p:cNvGrpSpPr/>
        <p:nvPr/>
      </p:nvGrpSpPr>
      <p:grpSpPr>
        <a:xfrm>
          <a:off x="0" y="0"/>
          <a:ext cx="0" cy="0"/>
          <a:chOff x="0" y="0"/>
          <a:chExt cx="0" cy="0"/>
        </a:xfrm>
      </p:grpSpPr>
      <p:sp>
        <p:nvSpPr>
          <p:cNvPr id="156" name="Google Shape;156;p34"/>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57" name="Google Shape;157;p34"/>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415600" y="740800"/>
            <a:ext cx="3744000" cy="1007700"/>
          </a:xfrm>
          <a:prstGeom prst="rect">
            <a:avLst/>
          </a:prstGeom>
          <a:noFill/>
          <a:ln>
            <a:noFill/>
          </a:ln>
        </p:spPr>
        <p:txBody>
          <a:bodyPr spcFirstLastPara="1" wrap="square" lIns="117825" tIns="117825" rIns="117825" bIns="117825" anchor="b" anchorCtr="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a:endParaRPr/>
          </a:p>
        </p:txBody>
      </p:sp>
      <p:sp>
        <p:nvSpPr>
          <p:cNvPr id="160" name="Google Shape;160;p35"/>
          <p:cNvSpPr txBox="1">
            <a:spLocks noGrp="1"/>
          </p:cNvSpPr>
          <p:nvPr>
            <p:ph type="body" idx="1"/>
          </p:nvPr>
        </p:nvSpPr>
        <p:spPr>
          <a:xfrm>
            <a:off x="415600" y="1852800"/>
            <a:ext cx="3744000" cy="4239300"/>
          </a:xfrm>
          <a:prstGeom prst="rect">
            <a:avLst/>
          </a:prstGeom>
          <a:noFill/>
          <a:ln>
            <a:noFill/>
          </a:ln>
        </p:spPr>
        <p:txBody>
          <a:bodyPr spcFirstLastPara="1" wrap="square" lIns="117825" tIns="117825" rIns="117825" bIns="117825" anchor="t" anchorCtr="0">
            <a:noAutofit/>
          </a:bodyPr>
          <a:lstStyle>
            <a:lvl1pPr marL="457200" lvl="0" indent="-323850" algn="l">
              <a:lnSpc>
                <a:spcPct val="115000"/>
              </a:lnSpc>
              <a:spcBef>
                <a:spcPts val="0"/>
              </a:spcBef>
              <a:spcAft>
                <a:spcPts val="0"/>
              </a:spcAft>
              <a:buSzPts val="1500"/>
              <a:buChar char="●"/>
              <a:defRPr sz="1500"/>
            </a:lvl1pPr>
            <a:lvl2pPr marL="914400" lvl="1" indent="-323850" algn="l">
              <a:lnSpc>
                <a:spcPct val="115000"/>
              </a:lnSpc>
              <a:spcBef>
                <a:spcPts val="2100"/>
              </a:spcBef>
              <a:spcAft>
                <a:spcPts val="0"/>
              </a:spcAft>
              <a:buSzPts val="1500"/>
              <a:buChar char="○"/>
              <a:defRPr sz="1500"/>
            </a:lvl2pPr>
            <a:lvl3pPr marL="1371600" lvl="2" indent="-323850" algn="l">
              <a:lnSpc>
                <a:spcPct val="115000"/>
              </a:lnSpc>
              <a:spcBef>
                <a:spcPts val="2100"/>
              </a:spcBef>
              <a:spcAft>
                <a:spcPts val="0"/>
              </a:spcAft>
              <a:buSzPts val="1500"/>
              <a:buChar char="■"/>
              <a:defRPr sz="1500"/>
            </a:lvl3pPr>
            <a:lvl4pPr marL="1828800" lvl="3" indent="-323850" algn="l">
              <a:lnSpc>
                <a:spcPct val="115000"/>
              </a:lnSpc>
              <a:spcBef>
                <a:spcPts val="2100"/>
              </a:spcBef>
              <a:spcAft>
                <a:spcPts val="0"/>
              </a:spcAft>
              <a:buSzPts val="1500"/>
              <a:buChar char="●"/>
              <a:defRPr sz="1500"/>
            </a:lvl4pPr>
            <a:lvl5pPr marL="2286000" lvl="4" indent="-323850" algn="l">
              <a:lnSpc>
                <a:spcPct val="115000"/>
              </a:lnSpc>
              <a:spcBef>
                <a:spcPts val="2100"/>
              </a:spcBef>
              <a:spcAft>
                <a:spcPts val="0"/>
              </a:spcAft>
              <a:buSzPts val="1500"/>
              <a:buChar char="○"/>
              <a:defRPr sz="1500"/>
            </a:lvl5pPr>
            <a:lvl6pPr marL="2743200" lvl="5" indent="-323850" algn="l">
              <a:lnSpc>
                <a:spcPct val="115000"/>
              </a:lnSpc>
              <a:spcBef>
                <a:spcPts val="2100"/>
              </a:spcBef>
              <a:spcAft>
                <a:spcPts val="0"/>
              </a:spcAft>
              <a:buSzPts val="1500"/>
              <a:buChar char="■"/>
              <a:defRPr sz="1500"/>
            </a:lvl6pPr>
            <a:lvl7pPr marL="3200400" lvl="6" indent="-323850" algn="l">
              <a:lnSpc>
                <a:spcPct val="115000"/>
              </a:lnSpc>
              <a:spcBef>
                <a:spcPts val="2100"/>
              </a:spcBef>
              <a:spcAft>
                <a:spcPts val="0"/>
              </a:spcAft>
              <a:buSzPts val="1500"/>
              <a:buChar char="●"/>
              <a:defRPr sz="1500"/>
            </a:lvl7pPr>
            <a:lvl8pPr marL="3657600" lvl="7" indent="-323850" algn="l">
              <a:lnSpc>
                <a:spcPct val="115000"/>
              </a:lnSpc>
              <a:spcBef>
                <a:spcPts val="2100"/>
              </a:spcBef>
              <a:spcAft>
                <a:spcPts val="0"/>
              </a:spcAft>
              <a:buSzPts val="1500"/>
              <a:buChar char="○"/>
              <a:defRPr sz="1500"/>
            </a:lvl8pPr>
            <a:lvl9pPr marL="4114800" lvl="8" indent="-323850" algn="l">
              <a:lnSpc>
                <a:spcPct val="115000"/>
              </a:lnSpc>
              <a:spcBef>
                <a:spcPts val="2100"/>
              </a:spcBef>
              <a:spcAft>
                <a:spcPts val="2100"/>
              </a:spcAft>
              <a:buSzPts val="1500"/>
              <a:buChar char="■"/>
              <a:defRPr sz="1500"/>
            </a:lvl9pPr>
          </a:lstStyle>
          <a:p>
            <a:endParaRPr/>
          </a:p>
        </p:txBody>
      </p:sp>
      <p:sp>
        <p:nvSpPr>
          <p:cNvPr id="161" name="Google Shape;161;p35"/>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2"/>
        <p:cNvGrpSpPr/>
        <p:nvPr/>
      </p:nvGrpSpPr>
      <p:grpSpPr>
        <a:xfrm>
          <a:off x="0" y="0"/>
          <a:ext cx="0" cy="0"/>
          <a:chOff x="0" y="0"/>
          <a:chExt cx="0" cy="0"/>
        </a:xfrm>
      </p:grpSpPr>
      <p:sp>
        <p:nvSpPr>
          <p:cNvPr id="163" name="Google Shape;163;p36"/>
          <p:cNvSpPr txBox="1">
            <a:spLocks noGrp="1"/>
          </p:cNvSpPr>
          <p:nvPr>
            <p:ph type="title"/>
          </p:nvPr>
        </p:nvSpPr>
        <p:spPr>
          <a:xfrm>
            <a:off x="653667" y="600200"/>
            <a:ext cx="8490300" cy="5454300"/>
          </a:xfrm>
          <a:prstGeom prst="rect">
            <a:avLst/>
          </a:prstGeom>
          <a:noFill/>
          <a:ln>
            <a:noFill/>
          </a:ln>
        </p:spPr>
        <p:txBody>
          <a:bodyPr spcFirstLastPara="1" wrap="square" lIns="117825" tIns="117825" rIns="117825" bIns="117825" anchor="ctr" anchorCtr="0">
            <a:noAutofit/>
          </a:bodyPr>
          <a:lstStyle>
            <a:lvl1pPr lvl="0" algn="l">
              <a:lnSpc>
                <a:spcPct val="100000"/>
              </a:lnSpc>
              <a:spcBef>
                <a:spcPts val="0"/>
              </a:spcBef>
              <a:spcAft>
                <a:spcPts val="0"/>
              </a:spcAft>
              <a:buSzPts val="6200"/>
              <a:buNone/>
              <a:defRPr sz="6200"/>
            </a:lvl1pPr>
            <a:lvl2pPr lvl="1" algn="l">
              <a:lnSpc>
                <a:spcPct val="100000"/>
              </a:lnSpc>
              <a:spcBef>
                <a:spcPts val="0"/>
              </a:spcBef>
              <a:spcAft>
                <a:spcPts val="0"/>
              </a:spcAft>
              <a:buSzPts val="6200"/>
              <a:buNone/>
              <a:defRPr sz="6200"/>
            </a:lvl2pPr>
            <a:lvl3pPr lvl="2" algn="l">
              <a:lnSpc>
                <a:spcPct val="100000"/>
              </a:lnSpc>
              <a:spcBef>
                <a:spcPts val="0"/>
              </a:spcBef>
              <a:spcAft>
                <a:spcPts val="0"/>
              </a:spcAft>
              <a:buSzPts val="6200"/>
              <a:buNone/>
              <a:defRPr sz="6200"/>
            </a:lvl3pPr>
            <a:lvl4pPr lvl="3" algn="l">
              <a:lnSpc>
                <a:spcPct val="100000"/>
              </a:lnSpc>
              <a:spcBef>
                <a:spcPts val="0"/>
              </a:spcBef>
              <a:spcAft>
                <a:spcPts val="0"/>
              </a:spcAft>
              <a:buSzPts val="6200"/>
              <a:buNone/>
              <a:defRPr sz="6200"/>
            </a:lvl4pPr>
            <a:lvl5pPr lvl="4" algn="l">
              <a:lnSpc>
                <a:spcPct val="100000"/>
              </a:lnSpc>
              <a:spcBef>
                <a:spcPts val="0"/>
              </a:spcBef>
              <a:spcAft>
                <a:spcPts val="0"/>
              </a:spcAft>
              <a:buSzPts val="6200"/>
              <a:buNone/>
              <a:defRPr sz="6200"/>
            </a:lvl5pPr>
            <a:lvl6pPr lvl="5" algn="l">
              <a:lnSpc>
                <a:spcPct val="100000"/>
              </a:lnSpc>
              <a:spcBef>
                <a:spcPts val="0"/>
              </a:spcBef>
              <a:spcAft>
                <a:spcPts val="0"/>
              </a:spcAft>
              <a:buSzPts val="6200"/>
              <a:buNone/>
              <a:defRPr sz="6200"/>
            </a:lvl6pPr>
            <a:lvl7pPr lvl="6" algn="l">
              <a:lnSpc>
                <a:spcPct val="100000"/>
              </a:lnSpc>
              <a:spcBef>
                <a:spcPts val="0"/>
              </a:spcBef>
              <a:spcAft>
                <a:spcPts val="0"/>
              </a:spcAft>
              <a:buSzPts val="6200"/>
              <a:buNone/>
              <a:defRPr sz="6200"/>
            </a:lvl7pPr>
            <a:lvl8pPr lvl="7" algn="l">
              <a:lnSpc>
                <a:spcPct val="100000"/>
              </a:lnSpc>
              <a:spcBef>
                <a:spcPts val="0"/>
              </a:spcBef>
              <a:spcAft>
                <a:spcPts val="0"/>
              </a:spcAft>
              <a:buSzPts val="6200"/>
              <a:buNone/>
              <a:defRPr sz="6200"/>
            </a:lvl8pPr>
            <a:lvl9pPr lvl="8" algn="l">
              <a:lnSpc>
                <a:spcPct val="100000"/>
              </a:lnSpc>
              <a:spcBef>
                <a:spcPts val="0"/>
              </a:spcBef>
              <a:spcAft>
                <a:spcPts val="0"/>
              </a:spcAft>
              <a:buSzPts val="6200"/>
              <a:buNone/>
              <a:defRPr sz="6200"/>
            </a:lvl9pPr>
          </a:lstStyle>
          <a:p>
            <a:endParaRPr/>
          </a:p>
        </p:txBody>
      </p:sp>
      <p:sp>
        <p:nvSpPr>
          <p:cNvPr id="164" name="Google Shape;164;p36"/>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37"/>
          <p:cNvSpPr/>
          <p:nvPr/>
        </p:nvSpPr>
        <p:spPr>
          <a:xfrm>
            <a:off x="6096000" y="-167"/>
            <a:ext cx="6096000" cy="6858000"/>
          </a:xfrm>
          <a:prstGeom prst="rect">
            <a:avLst/>
          </a:prstGeom>
          <a:solidFill>
            <a:schemeClr val="lt2"/>
          </a:solidFill>
          <a:ln>
            <a:noFill/>
          </a:ln>
        </p:spPr>
        <p:txBody>
          <a:bodyPr spcFirstLastPara="1" wrap="square" lIns="117825" tIns="117825" rIns="117825" bIns="1178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7" name="Google Shape;167;p37"/>
          <p:cNvSpPr txBox="1">
            <a:spLocks noGrp="1"/>
          </p:cNvSpPr>
          <p:nvPr>
            <p:ph type="title"/>
          </p:nvPr>
        </p:nvSpPr>
        <p:spPr>
          <a:xfrm>
            <a:off x="354000" y="1644233"/>
            <a:ext cx="5393700" cy="1976400"/>
          </a:xfrm>
          <a:prstGeom prst="rect">
            <a:avLst/>
          </a:prstGeom>
          <a:noFill/>
          <a:ln>
            <a:noFill/>
          </a:ln>
        </p:spPr>
        <p:txBody>
          <a:bodyPr spcFirstLastPara="1" wrap="square" lIns="117825" tIns="117825" rIns="117825" bIns="117825" anchor="b" anchorCtr="0">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68" name="Google Shape;168;p37"/>
          <p:cNvSpPr txBox="1">
            <a:spLocks noGrp="1"/>
          </p:cNvSpPr>
          <p:nvPr>
            <p:ph type="subTitle" idx="1"/>
          </p:nvPr>
        </p:nvSpPr>
        <p:spPr>
          <a:xfrm>
            <a:off x="354000" y="3737433"/>
            <a:ext cx="5393700" cy="1646700"/>
          </a:xfrm>
          <a:prstGeom prst="rect">
            <a:avLst/>
          </a:prstGeom>
          <a:noFill/>
          <a:ln>
            <a:noFill/>
          </a:ln>
        </p:spPr>
        <p:txBody>
          <a:bodyPr spcFirstLastPara="1" wrap="square" lIns="117825" tIns="117825" rIns="117825" bIns="117825" anchor="t" anchorCtr="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a:endParaRPr/>
          </a:p>
        </p:txBody>
      </p:sp>
      <p:sp>
        <p:nvSpPr>
          <p:cNvPr id="169" name="Google Shape;169;p37"/>
          <p:cNvSpPr txBox="1">
            <a:spLocks noGrp="1"/>
          </p:cNvSpPr>
          <p:nvPr>
            <p:ph type="body" idx="2"/>
          </p:nvPr>
        </p:nvSpPr>
        <p:spPr>
          <a:xfrm>
            <a:off x="6586000" y="965433"/>
            <a:ext cx="5115900" cy="4926900"/>
          </a:xfrm>
          <a:prstGeom prst="rect">
            <a:avLst/>
          </a:prstGeom>
          <a:noFill/>
          <a:ln>
            <a:noFill/>
          </a:ln>
        </p:spPr>
        <p:txBody>
          <a:bodyPr spcFirstLastPara="1" wrap="square" lIns="117825" tIns="117825" rIns="117825" bIns="117825" anchor="ctr" anchorCtr="0">
            <a:noAutofit/>
          </a:bodyPr>
          <a:lstStyle>
            <a:lvl1pPr marL="457200" lvl="0" indent="-374650" algn="l">
              <a:lnSpc>
                <a:spcPct val="115000"/>
              </a:lnSpc>
              <a:spcBef>
                <a:spcPts val="0"/>
              </a:spcBef>
              <a:spcAft>
                <a:spcPts val="0"/>
              </a:spcAft>
              <a:buSzPts val="23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70" name="Google Shape;170;p37"/>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1"/>
        <p:cNvGrpSpPr/>
        <p:nvPr/>
      </p:nvGrpSpPr>
      <p:grpSpPr>
        <a:xfrm>
          <a:off x="0" y="0"/>
          <a:ext cx="0" cy="0"/>
          <a:chOff x="0" y="0"/>
          <a:chExt cx="0" cy="0"/>
        </a:xfrm>
      </p:grpSpPr>
      <p:sp>
        <p:nvSpPr>
          <p:cNvPr id="172" name="Google Shape;172;p38"/>
          <p:cNvSpPr txBox="1">
            <a:spLocks noGrp="1"/>
          </p:cNvSpPr>
          <p:nvPr>
            <p:ph type="body" idx="1"/>
          </p:nvPr>
        </p:nvSpPr>
        <p:spPr>
          <a:xfrm>
            <a:off x="415600" y="5640767"/>
            <a:ext cx="7998300" cy="806700"/>
          </a:xfrm>
          <a:prstGeom prst="rect">
            <a:avLst/>
          </a:prstGeom>
          <a:noFill/>
          <a:ln>
            <a:noFill/>
          </a:ln>
        </p:spPr>
        <p:txBody>
          <a:bodyPr spcFirstLastPara="1" wrap="square" lIns="117825" tIns="117825" rIns="117825" bIns="117825" anchor="ctr" anchorCtr="0">
            <a:noAutofit/>
          </a:bodyPr>
          <a:lstStyle>
            <a:lvl1pPr marL="457200" lvl="0" indent="-228600" algn="l">
              <a:lnSpc>
                <a:spcPct val="100000"/>
              </a:lnSpc>
              <a:spcBef>
                <a:spcPts val="0"/>
              </a:spcBef>
              <a:spcAft>
                <a:spcPts val="0"/>
              </a:spcAft>
              <a:buSzPts val="2300"/>
              <a:buNone/>
              <a:defRPr/>
            </a:lvl1pPr>
          </a:lstStyle>
          <a:p>
            <a:endParaRPr/>
          </a:p>
        </p:txBody>
      </p:sp>
      <p:sp>
        <p:nvSpPr>
          <p:cNvPr id="173" name="Google Shape;173;p38"/>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0DB61A8-A88A-4F78-BECC-705C738F153A}" type="datetimeFigureOut">
              <a:rPr lang="en-IN" smtClean="0"/>
              <a:t>14-12-2023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DD3D73-172F-409E-BC22-F970F4506DFA}" type="slidenum">
              <a:rPr lang="en-IN" smtClean="0"/>
              <a:t>‹#›</a:t>
            </a:fld>
            <a:endParaRPr lang="en-I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4"/>
        <p:cNvGrpSpPr/>
        <p:nvPr/>
      </p:nvGrpSpPr>
      <p:grpSpPr>
        <a:xfrm>
          <a:off x="0" y="0"/>
          <a:ext cx="0" cy="0"/>
          <a:chOff x="0" y="0"/>
          <a:chExt cx="0" cy="0"/>
        </a:xfrm>
      </p:grpSpPr>
      <p:sp>
        <p:nvSpPr>
          <p:cNvPr id="175" name="Google Shape;175;p39"/>
          <p:cNvSpPr txBox="1">
            <a:spLocks noGrp="1"/>
          </p:cNvSpPr>
          <p:nvPr>
            <p:ph type="title" hasCustomPrompt="1"/>
          </p:nvPr>
        </p:nvSpPr>
        <p:spPr>
          <a:xfrm>
            <a:off x="415600" y="1474833"/>
            <a:ext cx="11360700" cy="2617800"/>
          </a:xfrm>
          <a:prstGeom prst="rect">
            <a:avLst/>
          </a:prstGeom>
          <a:noFill/>
          <a:ln>
            <a:noFill/>
          </a:ln>
        </p:spPr>
        <p:txBody>
          <a:bodyPr spcFirstLastPara="1" wrap="square" lIns="117825" tIns="117825" rIns="117825" bIns="117825" anchor="b" anchorCtr="0">
            <a:noAutofit/>
          </a:bodyPr>
          <a:lstStyle>
            <a:lvl1pPr lvl="0" algn="ctr">
              <a:lnSpc>
                <a:spcPct val="100000"/>
              </a:lnSpc>
              <a:spcBef>
                <a:spcPts val="0"/>
              </a:spcBef>
              <a:spcAft>
                <a:spcPts val="0"/>
              </a:spcAft>
              <a:buSzPts val="15500"/>
              <a:buNone/>
              <a:defRPr sz="15500"/>
            </a:lvl1pPr>
            <a:lvl2pPr lvl="1" algn="ctr">
              <a:lnSpc>
                <a:spcPct val="100000"/>
              </a:lnSpc>
              <a:spcBef>
                <a:spcPts val="0"/>
              </a:spcBef>
              <a:spcAft>
                <a:spcPts val="0"/>
              </a:spcAft>
              <a:buSzPts val="15500"/>
              <a:buNone/>
              <a:defRPr sz="15500"/>
            </a:lvl2pPr>
            <a:lvl3pPr lvl="2" algn="ctr">
              <a:lnSpc>
                <a:spcPct val="100000"/>
              </a:lnSpc>
              <a:spcBef>
                <a:spcPts val="0"/>
              </a:spcBef>
              <a:spcAft>
                <a:spcPts val="0"/>
              </a:spcAft>
              <a:buSzPts val="15500"/>
              <a:buNone/>
              <a:defRPr sz="15500"/>
            </a:lvl3pPr>
            <a:lvl4pPr lvl="3" algn="ctr">
              <a:lnSpc>
                <a:spcPct val="100000"/>
              </a:lnSpc>
              <a:spcBef>
                <a:spcPts val="0"/>
              </a:spcBef>
              <a:spcAft>
                <a:spcPts val="0"/>
              </a:spcAft>
              <a:buSzPts val="15500"/>
              <a:buNone/>
              <a:defRPr sz="15500"/>
            </a:lvl4pPr>
            <a:lvl5pPr lvl="4" algn="ctr">
              <a:lnSpc>
                <a:spcPct val="100000"/>
              </a:lnSpc>
              <a:spcBef>
                <a:spcPts val="0"/>
              </a:spcBef>
              <a:spcAft>
                <a:spcPts val="0"/>
              </a:spcAft>
              <a:buSzPts val="15500"/>
              <a:buNone/>
              <a:defRPr sz="15500"/>
            </a:lvl5pPr>
            <a:lvl6pPr lvl="5" algn="ctr">
              <a:lnSpc>
                <a:spcPct val="100000"/>
              </a:lnSpc>
              <a:spcBef>
                <a:spcPts val="0"/>
              </a:spcBef>
              <a:spcAft>
                <a:spcPts val="0"/>
              </a:spcAft>
              <a:buSzPts val="15500"/>
              <a:buNone/>
              <a:defRPr sz="15500"/>
            </a:lvl6pPr>
            <a:lvl7pPr lvl="6" algn="ctr">
              <a:lnSpc>
                <a:spcPct val="100000"/>
              </a:lnSpc>
              <a:spcBef>
                <a:spcPts val="0"/>
              </a:spcBef>
              <a:spcAft>
                <a:spcPts val="0"/>
              </a:spcAft>
              <a:buSzPts val="15500"/>
              <a:buNone/>
              <a:defRPr sz="15500"/>
            </a:lvl7pPr>
            <a:lvl8pPr lvl="7" algn="ctr">
              <a:lnSpc>
                <a:spcPct val="100000"/>
              </a:lnSpc>
              <a:spcBef>
                <a:spcPts val="0"/>
              </a:spcBef>
              <a:spcAft>
                <a:spcPts val="0"/>
              </a:spcAft>
              <a:buSzPts val="15500"/>
              <a:buNone/>
              <a:defRPr sz="15500"/>
            </a:lvl8pPr>
            <a:lvl9pPr lvl="8" algn="ctr">
              <a:lnSpc>
                <a:spcPct val="100000"/>
              </a:lnSpc>
              <a:spcBef>
                <a:spcPts val="0"/>
              </a:spcBef>
              <a:spcAft>
                <a:spcPts val="0"/>
              </a:spcAft>
              <a:buSzPts val="15500"/>
              <a:buNone/>
              <a:defRPr sz="15500"/>
            </a:lvl9pPr>
          </a:lstStyle>
          <a:p>
            <a:r>
              <a:t>xx%</a:t>
            </a:r>
          </a:p>
        </p:txBody>
      </p:sp>
      <p:sp>
        <p:nvSpPr>
          <p:cNvPr id="176" name="Google Shape;176;p39"/>
          <p:cNvSpPr txBox="1">
            <a:spLocks noGrp="1"/>
          </p:cNvSpPr>
          <p:nvPr>
            <p:ph type="body" idx="1"/>
          </p:nvPr>
        </p:nvSpPr>
        <p:spPr>
          <a:xfrm>
            <a:off x="415600" y="4202967"/>
            <a:ext cx="11360700" cy="1734600"/>
          </a:xfrm>
          <a:prstGeom prst="rect">
            <a:avLst/>
          </a:prstGeom>
          <a:noFill/>
          <a:ln>
            <a:noFill/>
          </a:ln>
        </p:spPr>
        <p:txBody>
          <a:bodyPr spcFirstLastPara="1" wrap="square" lIns="117825" tIns="117825" rIns="117825" bIns="117825" anchor="t" anchorCtr="0">
            <a:noAutofit/>
          </a:bodyPr>
          <a:lstStyle>
            <a:lvl1pPr marL="457200" lvl="0" indent="-374650" algn="ctr">
              <a:lnSpc>
                <a:spcPct val="115000"/>
              </a:lnSpc>
              <a:spcBef>
                <a:spcPts val="0"/>
              </a:spcBef>
              <a:spcAft>
                <a:spcPts val="0"/>
              </a:spcAft>
              <a:buSzPts val="2300"/>
              <a:buChar char="●"/>
              <a:defRPr/>
            </a:lvl1pPr>
            <a:lvl2pPr marL="914400" lvl="1" indent="-342900" algn="ctr">
              <a:lnSpc>
                <a:spcPct val="115000"/>
              </a:lnSpc>
              <a:spcBef>
                <a:spcPts val="2100"/>
              </a:spcBef>
              <a:spcAft>
                <a:spcPts val="0"/>
              </a:spcAft>
              <a:buSzPts val="1800"/>
              <a:buChar char="○"/>
              <a:defRPr/>
            </a:lvl2pPr>
            <a:lvl3pPr marL="1371600" lvl="2" indent="-342900" algn="ctr">
              <a:lnSpc>
                <a:spcPct val="115000"/>
              </a:lnSpc>
              <a:spcBef>
                <a:spcPts val="2100"/>
              </a:spcBef>
              <a:spcAft>
                <a:spcPts val="0"/>
              </a:spcAft>
              <a:buSzPts val="1800"/>
              <a:buChar char="■"/>
              <a:defRPr/>
            </a:lvl3pPr>
            <a:lvl4pPr marL="1828800" lvl="3" indent="-342900" algn="ctr">
              <a:lnSpc>
                <a:spcPct val="115000"/>
              </a:lnSpc>
              <a:spcBef>
                <a:spcPts val="2100"/>
              </a:spcBef>
              <a:spcAft>
                <a:spcPts val="0"/>
              </a:spcAft>
              <a:buSzPts val="1800"/>
              <a:buChar char="●"/>
              <a:defRPr/>
            </a:lvl4pPr>
            <a:lvl5pPr marL="2286000" lvl="4" indent="-342900" algn="ctr">
              <a:lnSpc>
                <a:spcPct val="115000"/>
              </a:lnSpc>
              <a:spcBef>
                <a:spcPts val="2100"/>
              </a:spcBef>
              <a:spcAft>
                <a:spcPts val="0"/>
              </a:spcAft>
              <a:buSzPts val="1800"/>
              <a:buChar char="○"/>
              <a:defRPr/>
            </a:lvl5pPr>
            <a:lvl6pPr marL="2743200" lvl="5" indent="-342900" algn="ctr">
              <a:lnSpc>
                <a:spcPct val="115000"/>
              </a:lnSpc>
              <a:spcBef>
                <a:spcPts val="2100"/>
              </a:spcBef>
              <a:spcAft>
                <a:spcPts val="0"/>
              </a:spcAft>
              <a:buSzPts val="1800"/>
              <a:buChar char="■"/>
              <a:defRPr/>
            </a:lvl6pPr>
            <a:lvl7pPr marL="3200400" lvl="6" indent="-342900" algn="ctr">
              <a:lnSpc>
                <a:spcPct val="115000"/>
              </a:lnSpc>
              <a:spcBef>
                <a:spcPts val="2100"/>
              </a:spcBef>
              <a:spcAft>
                <a:spcPts val="0"/>
              </a:spcAft>
              <a:buSzPts val="1800"/>
              <a:buChar char="●"/>
              <a:defRPr/>
            </a:lvl7pPr>
            <a:lvl8pPr marL="3657600" lvl="7" indent="-342900" algn="ctr">
              <a:lnSpc>
                <a:spcPct val="115000"/>
              </a:lnSpc>
              <a:spcBef>
                <a:spcPts val="2100"/>
              </a:spcBef>
              <a:spcAft>
                <a:spcPts val="0"/>
              </a:spcAft>
              <a:buSzPts val="1800"/>
              <a:buChar char="○"/>
              <a:defRPr/>
            </a:lvl8pPr>
            <a:lvl9pPr marL="4114800" lvl="8" indent="-342900" algn="ctr">
              <a:lnSpc>
                <a:spcPct val="115000"/>
              </a:lnSpc>
              <a:spcBef>
                <a:spcPts val="2100"/>
              </a:spcBef>
              <a:spcAft>
                <a:spcPts val="2100"/>
              </a:spcAft>
              <a:buSzPts val="1800"/>
              <a:buChar char="■"/>
              <a:defRPr/>
            </a:lvl9pPr>
          </a:lstStyle>
          <a:p>
            <a:endParaRPr/>
          </a:p>
        </p:txBody>
      </p:sp>
      <p:sp>
        <p:nvSpPr>
          <p:cNvPr id="177" name="Google Shape;177;p39"/>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ustom Layout 1 1 1">
  <p:cSld name="CUSTOM_4">
    <p:bg>
      <p:bgPr>
        <a:solidFill>
          <a:srgbClr val="FFFFFF"/>
        </a:solidFill>
        <a:effectLst/>
      </p:bgPr>
    </p:bg>
    <p:spTree>
      <p:nvGrpSpPr>
        <p:cNvPr id="1" name="Shape 178"/>
        <p:cNvGrpSpPr/>
        <p:nvPr/>
      </p:nvGrpSpPr>
      <p:grpSpPr>
        <a:xfrm>
          <a:off x="0" y="0"/>
          <a:ext cx="0" cy="0"/>
          <a:chOff x="0" y="0"/>
          <a:chExt cx="0" cy="0"/>
        </a:xfrm>
      </p:grpSpPr>
      <p:sp>
        <p:nvSpPr>
          <p:cNvPr id="179" name="Google Shape;179;p40"/>
          <p:cNvSpPr txBox="1">
            <a:spLocks noGrp="1"/>
          </p:cNvSpPr>
          <p:nvPr>
            <p:ph type="title"/>
          </p:nvPr>
        </p:nvSpPr>
        <p:spPr>
          <a:xfrm>
            <a:off x="378530" y="463020"/>
            <a:ext cx="10206300" cy="3657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1pPr>
            <a:lvl2pPr lvl="1"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2pPr>
            <a:lvl3pPr lvl="2"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3pPr>
            <a:lvl4pPr lvl="3"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4pPr>
            <a:lvl5pPr lvl="4"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5pPr>
            <a:lvl6pPr lvl="5"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6pPr>
            <a:lvl7pPr lvl="6"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7pPr>
            <a:lvl8pPr lvl="7"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8pPr>
            <a:lvl9pPr lvl="8"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9pPr>
          </a:lstStyle>
          <a:p>
            <a:endParaRPr/>
          </a:p>
        </p:txBody>
      </p:sp>
      <p:sp>
        <p:nvSpPr>
          <p:cNvPr id="180" name="Google Shape;180;p40"/>
          <p:cNvSpPr txBox="1"/>
          <p:nvPr/>
        </p:nvSpPr>
        <p:spPr>
          <a:xfrm>
            <a:off x="11034014" y="6243105"/>
            <a:ext cx="742500" cy="365700"/>
          </a:xfrm>
          <a:prstGeom prst="rect">
            <a:avLst/>
          </a:prstGeom>
          <a:noFill/>
          <a:ln>
            <a:noFill/>
          </a:ln>
        </p:spPr>
        <p:txBody>
          <a:bodyPr spcFirstLastPara="1" wrap="square" lIns="119225" tIns="119225" rIns="119225" bIns="119225" anchor="ctr" anchorCtr="0">
            <a:noAutofit/>
          </a:bodyPr>
          <a:lstStyle/>
          <a:p>
            <a:pPr marL="0" marR="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sz="1000" b="1" i="0" u="none" strike="noStrike" cap="none">
                <a:solidFill>
                  <a:srgbClr val="595959"/>
                </a:solidFill>
                <a:latin typeface="Proxima Nova"/>
                <a:ea typeface="Proxima Nova"/>
                <a:cs typeface="Proxima Nova"/>
                <a:sym typeface="Proxima Nova"/>
              </a:rPr>
              <a:t>‹#›</a:t>
            </a:fld>
            <a:endParaRPr sz="1000" b="1" i="0" u="none" strike="noStrike" cap="none">
              <a:solidFill>
                <a:srgbClr val="595959"/>
              </a:solidFill>
              <a:latin typeface="Proxima Nova"/>
              <a:ea typeface="Proxima Nova"/>
              <a:cs typeface="Proxima Nova"/>
              <a:sym typeface="Proxima Nova"/>
            </a:endParaRPr>
          </a:p>
        </p:txBody>
      </p:sp>
      <p:pic>
        <p:nvPicPr>
          <p:cNvPr id="181" name="Google Shape;181;p40" descr="Logo Black Font.png"/>
          <p:cNvPicPr preferRelativeResize="0"/>
          <p:nvPr/>
        </p:nvPicPr>
        <p:blipFill rotWithShape="1">
          <a:blip r:embed="rId2"/>
          <a:srcRect/>
          <a:stretch>
            <a:fillRect/>
          </a:stretch>
        </p:blipFill>
        <p:spPr>
          <a:xfrm>
            <a:off x="477202" y="6294300"/>
            <a:ext cx="1089958" cy="265800"/>
          </a:xfrm>
          <a:prstGeom prst="rect">
            <a:avLst/>
          </a:prstGeom>
          <a:noFill/>
          <a:ln>
            <a:noFill/>
          </a:ln>
        </p:spPr>
      </p:pic>
      <p:sp>
        <p:nvSpPr>
          <p:cNvPr id="182" name="Google Shape;182;p40"/>
          <p:cNvSpPr txBox="1">
            <a:spLocks noGrp="1"/>
          </p:cNvSpPr>
          <p:nvPr>
            <p:ph type="subTitle" idx="1"/>
          </p:nvPr>
        </p:nvSpPr>
        <p:spPr>
          <a:xfrm>
            <a:off x="387170" y="813180"/>
            <a:ext cx="11002800" cy="265800"/>
          </a:xfrm>
          <a:prstGeom prst="rect">
            <a:avLst/>
          </a:prstGeom>
          <a:noFill/>
          <a:ln>
            <a:noFill/>
          </a:ln>
        </p:spPr>
        <p:txBody>
          <a:bodyPr spcFirstLastPara="1" wrap="square" lIns="117825" tIns="117825" rIns="117825" bIns="117825" anchor="t" anchorCtr="0">
            <a:noAutofit/>
          </a:bodyPr>
          <a:lstStyle>
            <a:lvl1pPr lvl="0" algn="l">
              <a:lnSpc>
                <a:spcPct val="115000"/>
              </a:lnSpc>
              <a:spcBef>
                <a:spcPts val="0"/>
              </a:spcBef>
              <a:spcAft>
                <a:spcPts val="0"/>
              </a:spcAft>
              <a:buSzPts val="2300"/>
              <a:buNone/>
              <a:defRPr sz="1300">
                <a:latin typeface="Proxima Nova"/>
                <a:ea typeface="Proxima Nova"/>
                <a:cs typeface="Proxima Nova"/>
                <a:sym typeface="Proxima Nova"/>
              </a:defRPr>
            </a:lvl1pPr>
            <a:lvl2pPr lvl="1" algn="l">
              <a:lnSpc>
                <a:spcPct val="115000"/>
              </a:lnSpc>
              <a:spcBef>
                <a:spcPts val="2100"/>
              </a:spcBef>
              <a:spcAft>
                <a:spcPts val="0"/>
              </a:spcAft>
              <a:buSzPts val="1800"/>
              <a:buNone/>
              <a:defRPr sz="1300">
                <a:latin typeface="Proxima Nova"/>
                <a:ea typeface="Proxima Nova"/>
                <a:cs typeface="Proxima Nova"/>
                <a:sym typeface="Proxima Nova"/>
              </a:defRPr>
            </a:lvl2pPr>
            <a:lvl3pPr lvl="2" algn="l">
              <a:lnSpc>
                <a:spcPct val="115000"/>
              </a:lnSpc>
              <a:spcBef>
                <a:spcPts val="2100"/>
              </a:spcBef>
              <a:spcAft>
                <a:spcPts val="0"/>
              </a:spcAft>
              <a:buSzPts val="1800"/>
              <a:buNone/>
              <a:defRPr sz="1300">
                <a:latin typeface="Proxima Nova"/>
                <a:ea typeface="Proxima Nova"/>
                <a:cs typeface="Proxima Nova"/>
                <a:sym typeface="Proxima Nova"/>
              </a:defRPr>
            </a:lvl3pPr>
            <a:lvl4pPr lvl="3" algn="l">
              <a:lnSpc>
                <a:spcPct val="115000"/>
              </a:lnSpc>
              <a:spcBef>
                <a:spcPts val="2100"/>
              </a:spcBef>
              <a:spcAft>
                <a:spcPts val="0"/>
              </a:spcAft>
              <a:buSzPts val="1800"/>
              <a:buNone/>
              <a:defRPr sz="1300">
                <a:latin typeface="Proxima Nova"/>
                <a:ea typeface="Proxima Nova"/>
                <a:cs typeface="Proxima Nova"/>
                <a:sym typeface="Proxima Nova"/>
              </a:defRPr>
            </a:lvl4pPr>
            <a:lvl5pPr lvl="4" algn="l">
              <a:lnSpc>
                <a:spcPct val="115000"/>
              </a:lnSpc>
              <a:spcBef>
                <a:spcPts val="2100"/>
              </a:spcBef>
              <a:spcAft>
                <a:spcPts val="0"/>
              </a:spcAft>
              <a:buSzPts val="1800"/>
              <a:buNone/>
              <a:defRPr sz="1300">
                <a:latin typeface="Proxima Nova"/>
                <a:ea typeface="Proxima Nova"/>
                <a:cs typeface="Proxima Nova"/>
                <a:sym typeface="Proxima Nova"/>
              </a:defRPr>
            </a:lvl5pPr>
            <a:lvl6pPr lvl="5" algn="l">
              <a:lnSpc>
                <a:spcPct val="115000"/>
              </a:lnSpc>
              <a:spcBef>
                <a:spcPts val="2100"/>
              </a:spcBef>
              <a:spcAft>
                <a:spcPts val="0"/>
              </a:spcAft>
              <a:buSzPts val="1800"/>
              <a:buNone/>
              <a:defRPr sz="1300">
                <a:latin typeface="Proxima Nova"/>
                <a:ea typeface="Proxima Nova"/>
                <a:cs typeface="Proxima Nova"/>
                <a:sym typeface="Proxima Nova"/>
              </a:defRPr>
            </a:lvl6pPr>
            <a:lvl7pPr lvl="6" algn="l">
              <a:lnSpc>
                <a:spcPct val="115000"/>
              </a:lnSpc>
              <a:spcBef>
                <a:spcPts val="2100"/>
              </a:spcBef>
              <a:spcAft>
                <a:spcPts val="0"/>
              </a:spcAft>
              <a:buSzPts val="1800"/>
              <a:buNone/>
              <a:defRPr sz="1300">
                <a:latin typeface="Proxima Nova"/>
                <a:ea typeface="Proxima Nova"/>
                <a:cs typeface="Proxima Nova"/>
                <a:sym typeface="Proxima Nova"/>
              </a:defRPr>
            </a:lvl7pPr>
            <a:lvl8pPr lvl="7" algn="l">
              <a:lnSpc>
                <a:spcPct val="115000"/>
              </a:lnSpc>
              <a:spcBef>
                <a:spcPts val="2100"/>
              </a:spcBef>
              <a:spcAft>
                <a:spcPts val="0"/>
              </a:spcAft>
              <a:buSzPts val="1800"/>
              <a:buNone/>
              <a:defRPr sz="1300">
                <a:latin typeface="Proxima Nova"/>
                <a:ea typeface="Proxima Nova"/>
                <a:cs typeface="Proxima Nova"/>
                <a:sym typeface="Proxima Nova"/>
              </a:defRPr>
            </a:lvl8pPr>
            <a:lvl9pPr lvl="8" algn="l">
              <a:lnSpc>
                <a:spcPct val="115000"/>
              </a:lnSpc>
              <a:spcBef>
                <a:spcPts val="2100"/>
              </a:spcBef>
              <a:spcAft>
                <a:spcPts val="2100"/>
              </a:spcAft>
              <a:buSzPts val="1800"/>
              <a:buNone/>
              <a:defRPr sz="1300">
                <a:latin typeface="Proxima Nova"/>
                <a:ea typeface="Proxima Nova"/>
                <a:cs typeface="Proxima Nova"/>
                <a:sym typeface="Proxima Nova"/>
              </a:defRPr>
            </a:lvl9pPr>
          </a:lstStyle>
          <a:p>
            <a:endParaRPr/>
          </a:p>
        </p:txBody>
      </p:sp>
      <p:sp>
        <p:nvSpPr>
          <p:cNvPr id="183" name="Google Shape;183;p40"/>
          <p:cNvSpPr/>
          <p:nvPr/>
        </p:nvSpPr>
        <p:spPr>
          <a:xfrm>
            <a:off x="0" y="6725100"/>
            <a:ext cx="12192000" cy="154800"/>
          </a:xfrm>
          <a:prstGeom prst="rect">
            <a:avLst/>
          </a:prstGeom>
          <a:solidFill>
            <a:srgbClr val="0E3D57"/>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 name="Google Shape;184;p40"/>
          <p:cNvSpPr txBox="1"/>
          <p:nvPr/>
        </p:nvSpPr>
        <p:spPr>
          <a:xfrm>
            <a:off x="1293925" y="6273307"/>
            <a:ext cx="9189300" cy="390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0" i="0" u="none" strike="noStrike" cap="none">
                <a:solidFill>
                  <a:srgbClr val="999999"/>
                </a:solidFill>
                <a:latin typeface="Monda"/>
                <a:ea typeface="Monda"/>
                <a:cs typeface="Monda"/>
                <a:sym typeface="Monda"/>
              </a:rPr>
              <a:t>NEW YORK   ▪   CHICAGO   ▪   DALLAS   ▪    SAN FRANCISCO   ▪   BOSTON   ▪   SAN JOSE   ▪   CHENNAI   ▪   BANGALORE   ▪   JAKARTA</a:t>
            </a:r>
            <a:endParaRPr sz="800" b="0" i="0" u="none" strike="noStrike" cap="none">
              <a:solidFill>
                <a:srgbClr val="999999"/>
              </a:solidFill>
              <a:latin typeface="Monda"/>
              <a:ea typeface="Monda"/>
              <a:cs typeface="Monda"/>
              <a:sym typeface="Monda"/>
            </a:endParaRPr>
          </a:p>
          <a:p>
            <a:pPr marL="0" marR="0" lvl="0" indent="0" algn="ctr" rtl="0">
              <a:lnSpc>
                <a:spcPct val="100000"/>
              </a:lnSpc>
              <a:spcBef>
                <a:spcPts val="0"/>
              </a:spcBef>
              <a:spcAft>
                <a:spcPts val="0"/>
              </a:spcAft>
              <a:buClr>
                <a:srgbClr val="000000"/>
              </a:buClr>
              <a:buSzPts val="800"/>
              <a:buFont typeface="Arial" panose="020B0604020202020204"/>
              <a:buNone/>
            </a:pPr>
            <a:endParaRPr sz="800" b="0" i="0" u="none" strike="noStrike" cap="none">
              <a:solidFill>
                <a:srgbClr val="999999"/>
              </a:solidFill>
              <a:latin typeface="Monda"/>
              <a:ea typeface="Monda"/>
              <a:cs typeface="Monda"/>
              <a:sym typeface="Monda"/>
            </a:endParaRPr>
          </a:p>
        </p:txBody>
      </p:sp>
      <p:sp>
        <p:nvSpPr>
          <p:cNvPr id="185" name="Google Shape;185;p40"/>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86"/>
        <p:cNvGrpSpPr/>
        <p:nvPr/>
      </p:nvGrpSpPr>
      <p:grpSpPr>
        <a:xfrm>
          <a:off x="0" y="0"/>
          <a:ext cx="0" cy="0"/>
          <a:chOff x="0" y="0"/>
          <a:chExt cx="0" cy="0"/>
        </a:xfrm>
      </p:grpSpPr>
      <p:sp>
        <p:nvSpPr>
          <p:cNvPr id="187" name="Google Shape;187;p41"/>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88"/>
        <p:cNvGrpSpPr/>
        <p:nvPr/>
      </p:nvGrpSpPr>
      <p:grpSpPr>
        <a:xfrm>
          <a:off x="0" y="0"/>
          <a:ext cx="0" cy="0"/>
          <a:chOff x="0" y="0"/>
          <a:chExt cx="0" cy="0"/>
        </a:xfrm>
      </p:grpSpPr>
      <p:pic>
        <p:nvPicPr>
          <p:cNvPr id="189" name="Google Shape;189;p42"/>
          <p:cNvPicPr preferRelativeResize="0"/>
          <p:nvPr/>
        </p:nvPicPr>
        <p:blipFill rotWithShape="1">
          <a:blip r:embed="rId2"/>
          <a:srcRect/>
          <a:stretch>
            <a:fillRect/>
          </a:stretch>
        </p:blipFill>
        <p:spPr>
          <a:xfrm>
            <a:off x="-13400" y="-12060"/>
            <a:ext cx="6132872" cy="6899522"/>
          </a:xfrm>
          <a:prstGeom prst="rect">
            <a:avLst/>
          </a:prstGeom>
          <a:noFill/>
          <a:ln>
            <a:noFill/>
          </a:ln>
        </p:spPr>
      </p:pic>
      <p:sp>
        <p:nvSpPr>
          <p:cNvPr id="190" name="Google Shape;190;p42"/>
          <p:cNvSpPr txBox="1"/>
          <p:nvPr/>
        </p:nvSpPr>
        <p:spPr>
          <a:xfrm>
            <a:off x="0" y="6322920"/>
            <a:ext cx="5100900" cy="534900"/>
          </a:xfrm>
          <a:prstGeom prst="rect">
            <a:avLst/>
          </a:prstGeom>
          <a:noFill/>
          <a:ln>
            <a:noFill/>
          </a:ln>
        </p:spPr>
        <p:txBody>
          <a:bodyPr spcFirstLastPara="1" wrap="square" lIns="117825" tIns="117825" rIns="117825" bIns="117825" anchor="t" anchorCtr="0">
            <a:noAutofit/>
          </a:bodyPr>
          <a:lstStyle/>
          <a:p>
            <a:pPr marL="0" marR="0" lvl="0" indent="0" algn="l"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FFFFFF"/>
                </a:solidFill>
                <a:latin typeface="Proxima Nova"/>
                <a:ea typeface="Proxima Nova"/>
                <a:cs typeface="Proxima Nova"/>
                <a:sym typeface="Proxima Nova"/>
              </a:rPr>
              <a:t>Copyright © 2017, North America Photon Infotech Ltd.</a:t>
            </a:r>
            <a:endParaRPr sz="10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FFFFFF"/>
                </a:solidFill>
                <a:latin typeface="Proxima Nova"/>
                <a:ea typeface="Proxima Nova"/>
                <a:cs typeface="Proxima Nova"/>
                <a:sym typeface="Proxima Nova"/>
              </a:rPr>
              <a:t>PHOTON PROPRIETARY AND CONFIDENTIAL INFORMATION</a:t>
            </a:r>
            <a:endParaRPr sz="1000" b="0" i="0" u="none" strike="noStrike" cap="none">
              <a:solidFill>
                <a:srgbClr val="FFFFFF"/>
              </a:solidFill>
              <a:latin typeface="Proxima Nova"/>
              <a:ea typeface="Proxima Nova"/>
              <a:cs typeface="Proxima Nova"/>
              <a:sym typeface="Proxima Nova"/>
            </a:endParaRPr>
          </a:p>
        </p:txBody>
      </p:sp>
      <p:pic>
        <p:nvPicPr>
          <p:cNvPr id="191" name="Google Shape;191;p42"/>
          <p:cNvPicPr preferRelativeResize="0"/>
          <p:nvPr/>
        </p:nvPicPr>
        <p:blipFill rotWithShape="1">
          <a:blip r:embed="rId3"/>
          <a:srcRect/>
          <a:stretch>
            <a:fillRect/>
          </a:stretch>
        </p:blipFill>
        <p:spPr>
          <a:xfrm>
            <a:off x="4517200" y="123751"/>
            <a:ext cx="1765323" cy="390450"/>
          </a:xfrm>
          <a:prstGeom prst="rect">
            <a:avLst/>
          </a:prstGeom>
          <a:noFill/>
          <a:ln>
            <a:noFill/>
          </a:ln>
        </p:spPr>
      </p:pic>
      <p:sp>
        <p:nvSpPr>
          <p:cNvPr id="192" name="Google Shape;192;p42"/>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rgbClr val="373737"/>
        </a:solidFill>
        <a:effectLst/>
      </p:bgPr>
    </p:bg>
    <p:spTree>
      <p:nvGrpSpPr>
        <p:cNvPr id="1" name="Shape 193"/>
        <p:cNvGrpSpPr/>
        <p:nvPr/>
      </p:nvGrpSpPr>
      <p:grpSpPr>
        <a:xfrm>
          <a:off x="0" y="0"/>
          <a:ext cx="0" cy="0"/>
          <a:chOff x="0" y="0"/>
          <a:chExt cx="0" cy="0"/>
        </a:xfrm>
      </p:grpSpPr>
      <p:pic>
        <p:nvPicPr>
          <p:cNvPr id="194" name="Google Shape;194;p43" descr="Relentless.png"/>
          <p:cNvPicPr preferRelativeResize="0"/>
          <p:nvPr/>
        </p:nvPicPr>
        <p:blipFill rotWithShape="1">
          <a:blip r:embed="rId2"/>
          <a:srcRect/>
          <a:stretch>
            <a:fillRect/>
          </a:stretch>
        </p:blipFill>
        <p:spPr>
          <a:xfrm>
            <a:off x="9866184" y="348743"/>
            <a:ext cx="1999500" cy="536400"/>
          </a:xfrm>
          <a:prstGeom prst="rect">
            <a:avLst/>
          </a:prstGeom>
          <a:noFill/>
          <a:ln>
            <a:noFill/>
          </a:ln>
        </p:spPr>
      </p:pic>
      <p:sp>
        <p:nvSpPr>
          <p:cNvPr id="195" name="Google Shape;195;p43"/>
          <p:cNvSpPr/>
          <p:nvPr/>
        </p:nvSpPr>
        <p:spPr>
          <a:xfrm>
            <a:off x="8202700" y="6330203"/>
            <a:ext cx="3989100" cy="523500"/>
          </a:xfrm>
          <a:prstGeom prst="rect">
            <a:avLst/>
          </a:prstGeom>
          <a:noFill/>
          <a:ln>
            <a:noFill/>
          </a:ln>
        </p:spPr>
        <p:txBody>
          <a:bodyPr spcFirstLastPara="1" wrap="square" lIns="93925" tIns="93925" rIns="93925" bIns="93925" anchor="ctr" anchorCtr="0">
            <a:noAutofit/>
          </a:bodyPr>
          <a:lstStyle/>
          <a:p>
            <a:pPr marL="0" marR="0" lvl="0" indent="0" algn="r" rtl="0">
              <a:lnSpc>
                <a:spcPct val="115000"/>
              </a:lnSpc>
              <a:spcBef>
                <a:spcPts val="0"/>
              </a:spcBef>
              <a:spcAft>
                <a:spcPts val="0"/>
              </a:spcAft>
              <a:buClr>
                <a:srgbClr val="000000"/>
              </a:buClr>
              <a:buSzPts val="800"/>
              <a:buFont typeface="Arial" panose="020B0604020202020204"/>
              <a:buNone/>
            </a:pPr>
            <a:r>
              <a:rPr lang="en-US" sz="800" b="0" i="0" u="none" strike="noStrike" cap="none">
                <a:solidFill>
                  <a:srgbClr val="FFFFFF"/>
                </a:solidFill>
                <a:latin typeface="Open Sans"/>
                <a:ea typeface="Open Sans"/>
                <a:cs typeface="Open Sans"/>
                <a:sym typeface="Open Sans"/>
              </a:rPr>
              <a:t>Copyright ⓒ 2017, North America Photon Infotech Ltd.</a:t>
            </a:r>
            <a:endParaRPr sz="800" b="0" i="0" u="none" strike="noStrike" cap="none">
              <a:solidFill>
                <a:srgbClr val="FFFFFF"/>
              </a:solidFill>
              <a:latin typeface="Open Sans"/>
              <a:ea typeface="Open Sans"/>
              <a:cs typeface="Open Sans"/>
              <a:sym typeface="Open Sans"/>
            </a:endParaRPr>
          </a:p>
          <a:p>
            <a:pPr marL="0" marR="0" lvl="0" indent="0" algn="r" rtl="0">
              <a:lnSpc>
                <a:spcPct val="115000"/>
              </a:lnSpc>
              <a:spcBef>
                <a:spcPts val="0"/>
              </a:spcBef>
              <a:spcAft>
                <a:spcPts val="0"/>
              </a:spcAft>
              <a:buClr>
                <a:srgbClr val="000000"/>
              </a:buClr>
              <a:buSzPts val="800"/>
              <a:buFont typeface="Arial" panose="020B0604020202020204"/>
              <a:buNone/>
            </a:pPr>
            <a:r>
              <a:rPr lang="en-US" sz="800" b="0" i="0" u="none" strike="noStrike" cap="none">
                <a:solidFill>
                  <a:srgbClr val="FFFFFF"/>
                </a:solidFill>
                <a:latin typeface="Open Sans"/>
                <a:ea typeface="Open Sans"/>
                <a:cs typeface="Open Sans"/>
                <a:sym typeface="Open Sans"/>
              </a:rPr>
              <a:t>PHOTON PROPRIETARY AND CONFIDENTIAL INFORMATION</a:t>
            </a:r>
            <a:endParaRPr sz="800" b="0" i="0" u="none" strike="noStrike" cap="none">
              <a:solidFill>
                <a:srgbClr val="FFFFFF"/>
              </a:solidFill>
              <a:latin typeface="Open Sans"/>
              <a:ea typeface="Open Sans"/>
              <a:cs typeface="Open Sans"/>
              <a:sym typeface="Open Sans"/>
            </a:endParaRPr>
          </a:p>
          <a:p>
            <a:pPr marL="0" marR="0" lvl="0" indent="0" algn="r" rtl="0">
              <a:lnSpc>
                <a:spcPct val="115000"/>
              </a:lnSpc>
              <a:spcBef>
                <a:spcPts val="0"/>
              </a:spcBef>
              <a:spcAft>
                <a:spcPts val="0"/>
              </a:spcAft>
              <a:buClr>
                <a:srgbClr val="000000"/>
              </a:buClr>
              <a:buSzPts val="800"/>
              <a:buFont typeface="Arial" panose="020B0604020202020204"/>
              <a:buNone/>
            </a:pPr>
            <a:endParaRPr sz="800" b="0" i="0" u="none" strike="noStrike" cap="none">
              <a:solidFill>
                <a:srgbClr val="FFFFFF"/>
              </a:solidFill>
              <a:latin typeface="Open Sans"/>
              <a:ea typeface="Open Sans"/>
              <a:cs typeface="Open Sans"/>
              <a:sym typeface="Open Sans"/>
            </a:endParaRPr>
          </a:p>
        </p:txBody>
      </p:sp>
      <p:pic>
        <p:nvPicPr>
          <p:cNvPr id="196" name="Google Shape;196;p43" descr="Line.png"/>
          <p:cNvPicPr preferRelativeResize="0"/>
          <p:nvPr/>
        </p:nvPicPr>
        <p:blipFill rotWithShape="1">
          <a:blip r:embed="rId3"/>
          <a:srcRect/>
          <a:stretch>
            <a:fillRect/>
          </a:stretch>
        </p:blipFill>
        <p:spPr>
          <a:xfrm>
            <a:off x="0" y="-10"/>
            <a:ext cx="10972808" cy="139337"/>
          </a:xfrm>
          <a:prstGeom prst="rect">
            <a:avLst/>
          </a:prstGeom>
          <a:noFill/>
          <a:ln>
            <a:noFill/>
          </a:ln>
        </p:spPr>
      </p:pic>
      <p:sp>
        <p:nvSpPr>
          <p:cNvPr id="197" name="Google Shape;197;p43"/>
          <p:cNvSpPr/>
          <p:nvPr/>
        </p:nvSpPr>
        <p:spPr>
          <a:xfrm>
            <a:off x="0" y="6725100"/>
            <a:ext cx="12192000" cy="154800"/>
          </a:xfrm>
          <a:prstGeom prst="rect">
            <a:avLst/>
          </a:prstGeom>
          <a:solidFill>
            <a:srgbClr val="434343"/>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 name="Google Shape;198;p43"/>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1 1">
  <p:cSld name="CUSTOM_2">
    <p:spTree>
      <p:nvGrpSpPr>
        <p:cNvPr id="1" name="Shape 199"/>
        <p:cNvGrpSpPr/>
        <p:nvPr/>
      </p:nvGrpSpPr>
      <p:grpSpPr>
        <a:xfrm>
          <a:off x="0" y="0"/>
          <a:ext cx="0" cy="0"/>
          <a:chOff x="0" y="0"/>
          <a:chExt cx="0" cy="0"/>
        </a:xfrm>
      </p:grpSpPr>
      <p:sp>
        <p:nvSpPr>
          <p:cNvPr id="200" name="Google Shape;200;p44"/>
          <p:cNvSpPr txBox="1">
            <a:spLocks noGrp="1"/>
          </p:cNvSpPr>
          <p:nvPr>
            <p:ph type="sldNum" idx="12"/>
          </p:nvPr>
        </p:nvSpPr>
        <p:spPr>
          <a:xfrm>
            <a:off x="601133" y="6492240"/>
            <a:ext cx="1524000" cy="3657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888888"/>
              </a:buClr>
              <a:buSzPts val="1300"/>
              <a:buFont typeface="Calibri" panose="020F050202020403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88888"/>
              </a:buClr>
              <a:buSzPts val="1300"/>
              <a:buFont typeface="Calibri" panose="020F050202020403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88888"/>
              </a:buClr>
              <a:buSzPts val="1300"/>
              <a:buFont typeface="Calibri" panose="020F050202020403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88888"/>
              </a:buClr>
              <a:buSzPts val="1300"/>
              <a:buFont typeface="Calibri" panose="020F050202020403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88888"/>
              </a:buClr>
              <a:buSzPts val="1300"/>
              <a:buFont typeface="Calibri" panose="020F050202020403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88888"/>
              </a:buClr>
              <a:buSzPts val="1300"/>
              <a:buFont typeface="Calibri" panose="020F050202020403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88888"/>
              </a:buClr>
              <a:buSzPts val="1300"/>
              <a:buFont typeface="Calibri" panose="020F050202020403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88888"/>
              </a:buClr>
              <a:buSzPts val="1300"/>
              <a:buFont typeface="Calibri" panose="020F050202020403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88888"/>
              </a:buClr>
              <a:buSzPts val="1300"/>
              <a:buFont typeface="Calibri" panose="020F050202020403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pic>
        <p:nvPicPr>
          <p:cNvPr id="201" name="Google Shape;201;p44" descr="background - White.png"/>
          <p:cNvPicPr preferRelativeResize="0"/>
          <p:nvPr/>
        </p:nvPicPr>
        <p:blipFill rotWithShape="1">
          <a:blip r:embed="rId2"/>
          <a:srcRect/>
          <a:stretch>
            <a:fillRect/>
          </a:stretch>
        </p:blipFill>
        <p:spPr>
          <a:xfrm>
            <a:off x="921" y="0"/>
            <a:ext cx="10971132" cy="6172195"/>
          </a:xfrm>
          <a:prstGeom prst="rect">
            <a:avLst/>
          </a:prstGeom>
          <a:noFill/>
          <a:ln>
            <a:noFill/>
          </a:ln>
        </p:spPr>
      </p:pic>
      <p:sp>
        <p:nvSpPr>
          <p:cNvPr id="202" name="Google Shape;202;p44"/>
          <p:cNvSpPr/>
          <p:nvPr/>
        </p:nvSpPr>
        <p:spPr>
          <a:xfrm>
            <a:off x="0" y="21900"/>
            <a:ext cx="12192000" cy="6858000"/>
          </a:xfrm>
          <a:prstGeom prst="rect">
            <a:avLst/>
          </a:prstGeom>
          <a:solidFill>
            <a:srgbClr val="FFFFFF">
              <a:alpha val="43529"/>
            </a:srgbClr>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3" name="Google Shape;203;p44" descr="BG.png"/>
          <p:cNvPicPr preferRelativeResize="0"/>
          <p:nvPr/>
        </p:nvPicPr>
        <p:blipFill rotWithShape="1">
          <a:blip r:embed="rId3"/>
          <a:srcRect/>
          <a:stretch>
            <a:fillRect/>
          </a:stretch>
        </p:blipFill>
        <p:spPr>
          <a:xfrm>
            <a:off x="0" y="0"/>
            <a:ext cx="12192007" cy="762000"/>
          </a:xfrm>
          <a:prstGeom prst="rect">
            <a:avLst/>
          </a:prstGeom>
          <a:noFill/>
          <a:ln>
            <a:noFill/>
          </a:ln>
        </p:spPr>
      </p:pic>
      <p:sp>
        <p:nvSpPr>
          <p:cNvPr id="204" name="Google Shape;204;p44"/>
          <p:cNvSpPr txBox="1"/>
          <p:nvPr/>
        </p:nvSpPr>
        <p:spPr>
          <a:xfrm>
            <a:off x="11296610" y="6217622"/>
            <a:ext cx="731700" cy="525000"/>
          </a:xfrm>
          <a:prstGeom prst="rect">
            <a:avLst/>
          </a:prstGeom>
          <a:noFill/>
          <a:ln>
            <a:noFill/>
          </a:ln>
        </p:spPr>
        <p:txBody>
          <a:bodyPr spcFirstLastPara="1" wrap="square" lIns="119225" tIns="119225" rIns="119225" bIns="119225" anchor="ctr" anchorCtr="0">
            <a:noAutofit/>
          </a:bodyPr>
          <a:lstStyle/>
          <a:p>
            <a:pPr marL="0" marR="0" lvl="0" indent="0" algn="r" rtl="0">
              <a:lnSpc>
                <a:spcPct val="100000"/>
              </a:lnSpc>
              <a:spcBef>
                <a:spcPts val="0"/>
              </a:spcBef>
              <a:spcAft>
                <a:spcPts val="0"/>
              </a:spcAft>
              <a:buClr>
                <a:srgbClr val="000000"/>
              </a:buClr>
              <a:buSzPts val="1300"/>
              <a:buFont typeface="Arial" panose="020B0604020202020204"/>
              <a:buNone/>
            </a:pPr>
            <a:fld id="{00000000-1234-1234-1234-123412341234}" type="slidenum">
              <a:rPr lang="en-US" sz="1300" b="1" i="0" u="none" strike="noStrike" cap="none">
                <a:solidFill>
                  <a:srgbClr val="595959"/>
                </a:solidFill>
                <a:latin typeface="Arial" panose="020B0604020202020204"/>
                <a:ea typeface="Arial" panose="020B0604020202020204"/>
                <a:cs typeface="Arial" panose="020B0604020202020204"/>
                <a:sym typeface="Arial" panose="020B0604020202020204"/>
              </a:rPr>
              <a:t>‹#›</a:t>
            </a:fld>
            <a:endParaRPr sz="1300" b="1"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205" name="Google Shape;205;p44"/>
          <p:cNvSpPr/>
          <p:nvPr/>
        </p:nvSpPr>
        <p:spPr>
          <a:xfrm>
            <a:off x="0" y="6725100"/>
            <a:ext cx="12192000" cy="154800"/>
          </a:xfrm>
          <a:prstGeom prst="rect">
            <a:avLst/>
          </a:prstGeom>
          <a:solidFill>
            <a:srgbClr val="434343"/>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6" name="Google Shape;206;p44" descr="Logo Black Font.png"/>
          <p:cNvPicPr preferRelativeResize="0"/>
          <p:nvPr/>
        </p:nvPicPr>
        <p:blipFill rotWithShape="1">
          <a:blip r:embed="rId4"/>
          <a:srcRect/>
          <a:stretch>
            <a:fillRect/>
          </a:stretch>
        </p:blipFill>
        <p:spPr>
          <a:xfrm>
            <a:off x="225567" y="6258224"/>
            <a:ext cx="1194029" cy="291177"/>
          </a:xfrm>
          <a:prstGeom prst="rect">
            <a:avLst/>
          </a:prstGeom>
          <a:noFill/>
          <a:ln>
            <a:noFill/>
          </a:ln>
        </p:spPr>
      </p:pic>
      <p:sp>
        <p:nvSpPr>
          <p:cNvPr id="207" name="Google Shape;207;p44"/>
          <p:cNvSpPr/>
          <p:nvPr/>
        </p:nvSpPr>
        <p:spPr>
          <a:xfrm>
            <a:off x="933" y="706588"/>
            <a:ext cx="2106900" cy="55200"/>
          </a:xfrm>
          <a:prstGeom prst="rect">
            <a:avLst/>
          </a:prstGeom>
          <a:solidFill>
            <a:srgbClr val="F16421"/>
          </a:solidFill>
          <a:ln w="9525" cap="flat" cmpd="sng">
            <a:solidFill>
              <a:srgbClr val="F16421"/>
            </a:solidFill>
            <a:prstDash val="solid"/>
            <a:round/>
            <a:headEnd type="none" w="sm" len="sm"/>
            <a:tailEnd type="none" w="sm" len="sm"/>
          </a:ln>
        </p:spPr>
        <p:txBody>
          <a:bodyPr spcFirstLastPara="1" wrap="square" lIns="117825" tIns="117825" rIns="117825" bIns="1178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 name="Google Shape;208;p44"/>
          <p:cNvSpPr txBox="1"/>
          <p:nvPr/>
        </p:nvSpPr>
        <p:spPr>
          <a:xfrm>
            <a:off x="2818400" y="6258233"/>
            <a:ext cx="6555300" cy="365700"/>
          </a:xfrm>
          <a:prstGeom prst="rect">
            <a:avLst/>
          </a:prstGeom>
          <a:noFill/>
          <a:ln>
            <a:noFill/>
          </a:ln>
        </p:spPr>
        <p:txBody>
          <a:bodyPr spcFirstLastPara="1" wrap="square" lIns="117825" tIns="117825" rIns="117825" bIns="11782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0" i="0" u="none" strike="noStrike" cap="none">
                <a:solidFill>
                  <a:srgbClr val="000000"/>
                </a:solidFill>
                <a:latin typeface="Open Sans Light"/>
                <a:ea typeface="Open Sans Light"/>
                <a:cs typeface="Open Sans Light"/>
                <a:sym typeface="Open Sans Light"/>
              </a:rPr>
              <a:t>Copyright ⓒ 2017, North America Photon Infotech Ltd. | </a:t>
            </a:r>
            <a:r>
              <a:rPr lang="en-US" sz="800" b="0" i="0" u="none" strike="noStrike" cap="none">
                <a:solidFill>
                  <a:srgbClr val="F06825"/>
                </a:solidFill>
                <a:latin typeface="Open Sans Light"/>
                <a:ea typeface="Open Sans Light"/>
                <a:cs typeface="Open Sans Light"/>
                <a:sym typeface="Open Sans Light"/>
              </a:rPr>
              <a:t>PHOTON</a:t>
            </a:r>
            <a:r>
              <a:rPr lang="en-US" sz="800" b="0" i="0" u="none" strike="noStrike" cap="none">
                <a:solidFill>
                  <a:srgbClr val="000000"/>
                </a:solidFill>
                <a:latin typeface="Open Sans Light"/>
                <a:ea typeface="Open Sans Light"/>
                <a:cs typeface="Open Sans Light"/>
                <a:sym typeface="Open Sans Light"/>
              </a:rPr>
              <a:t> PROPRIETARY AND CONFIDENTIAL INFORMATION</a:t>
            </a:r>
            <a:endParaRPr sz="800" b="0" i="0" u="none" strike="noStrike" cap="none">
              <a:solidFill>
                <a:srgbClr val="000000"/>
              </a:solidFill>
              <a:latin typeface="Open Sans Light"/>
              <a:ea typeface="Open Sans Light"/>
              <a:cs typeface="Open Sans Light"/>
              <a:sym typeface="Open Sans Light"/>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1">
  <p:cSld name="BLANK_1">
    <p:bg>
      <p:bgPr>
        <a:blipFill>
          <a:blip r:embed="rId2"/>
          <a:stretch>
            <a:fillRect/>
          </a:stretch>
        </a:blipFill>
        <a:effectLst/>
      </p:bgPr>
    </p:bg>
    <p:spTree>
      <p:nvGrpSpPr>
        <p:cNvPr id="1" name="Shape 209"/>
        <p:cNvGrpSpPr/>
        <p:nvPr/>
      </p:nvGrpSpPr>
      <p:grpSpPr>
        <a:xfrm>
          <a:off x="0" y="0"/>
          <a:ext cx="0" cy="0"/>
          <a:chOff x="0" y="0"/>
          <a:chExt cx="0" cy="0"/>
        </a:xfrm>
      </p:grpSpPr>
      <p:sp>
        <p:nvSpPr>
          <p:cNvPr id="210" name="Google Shape;210;p45"/>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
        <p:nvSpPr>
          <p:cNvPr id="211" name="Google Shape;211;p45"/>
          <p:cNvSpPr/>
          <p:nvPr/>
        </p:nvSpPr>
        <p:spPr>
          <a:xfrm flipH="1">
            <a:off x="7775700" y="-24800"/>
            <a:ext cx="4416300" cy="6882600"/>
          </a:xfrm>
          <a:prstGeom prst="rtTriangle">
            <a:avLst/>
          </a:prstGeom>
          <a:solidFill>
            <a:srgbClr val="F16421"/>
          </a:solidFill>
          <a:ln>
            <a:noFill/>
          </a:ln>
        </p:spPr>
        <p:txBody>
          <a:bodyPr spcFirstLastPara="1" wrap="square" lIns="117825" tIns="117825" rIns="117825" bIns="1178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 name="Google Shape;212;p45"/>
          <p:cNvSpPr txBox="1"/>
          <p:nvPr/>
        </p:nvSpPr>
        <p:spPr>
          <a:xfrm>
            <a:off x="7091200" y="6097633"/>
            <a:ext cx="5100900" cy="760200"/>
          </a:xfrm>
          <a:prstGeom prst="rect">
            <a:avLst/>
          </a:prstGeom>
          <a:noFill/>
          <a:ln>
            <a:noFill/>
          </a:ln>
        </p:spPr>
        <p:txBody>
          <a:bodyPr spcFirstLastPara="1" wrap="square" lIns="117825" tIns="117825" rIns="117825" bIns="117825" anchor="t" anchorCtr="0">
            <a:noAutofit/>
          </a:bodyPr>
          <a:lstStyle/>
          <a:p>
            <a:pPr marL="0" marR="0" lvl="0" indent="0" algn="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Copyright © 2017, North America Photon Infotech Ltd.</a:t>
            </a:r>
            <a:endParaRPr sz="10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PHOTON PROPRIETARY AND CONFIDENTIAL INFORMATION</a:t>
            </a:r>
            <a:endParaRPr sz="10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5"/>
        <p:cNvGrpSpPr/>
        <p:nvPr/>
      </p:nvGrpSpPr>
      <p:grpSpPr>
        <a:xfrm>
          <a:off x="0" y="0"/>
          <a:ext cx="0" cy="0"/>
          <a:chOff x="0" y="0"/>
          <a:chExt cx="0" cy="0"/>
        </a:xfrm>
      </p:grpSpPr>
      <p:sp>
        <p:nvSpPr>
          <p:cNvPr id="126" name="Google Shape;126;p24"/>
          <p:cNvSpPr txBox="1">
            <a:spLocks noGrp="1"/>
          </p:cNvSpPr>
          <p:nvPr>
            <p:ph type="sldNum" idx="12"/>
          </p:nvPr>
        </p:nvSpPr>
        <p:spPr>
          <a:xfrm>
            <a:off x="9230864" y="6545298"/>
            <a:ext cx="2743200" cy="2547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7" name="Google Shape;127;p24"/>
          <p:cNvPicPr preferRelativeResize="0"/>
          <p:nvPr/>
        </p:nvPicPr>
        <p:blipFill>
          <a:blip r:embed="rId2">
            <a:alphaModFix/>
          </a:blip>
          <a:stretch>
            <a:fillRect/>
          </a:stretch>
        </p:blipFill>
        <p:spPr>
          <a:xfrm>
            <a:off x="0" y="0"/>
            <a:ext cx="12192000" cy="68580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8"/>
        <p:cNvGrpSpPr/>
        <p:nvPr/>
      </p:nvGrpSpPr>
      <p:grpSpPr>
        <a:xfrm>
          <a:off x="0" y="0"/>
          <a:ext cx="0" cy="0"/>
          <a:chOff x="0" y="0"/>
          <a:chExt cx="0" cy="0"/>
        </a:xfrm>
      </p:grpSpPr>
      <p:sp>
        <p:nvSpPr>
          <p:cNvPr id="129" name="Google Shape;129;p25"/>
          <p:cNvSpPr txBox="1">
            <a:spLocks noGrp="1"/>
          </p:cNvSpPr>
          <p:nvPr>
            <p:ph type="sldNum" idx="12"/>
          </p:nvPr>
        </p:nvSpPr>
        <p:spPr>
          <a:xfrm>
            <a:off x="9230864" y="6545298"/>
            <a:ext cx="2743200" cy="2547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26"/>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0DB61A8-A88A-4F78-BECC-705C738F153A}" type="datetimeFigureOut">
              <a:rPr lang="en-IN" smtClean="0"/>
              <a:t>14-12-2023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DD3D73-172F-409E-BC22-F970F4506DFA}" type="slidenum">
              <a:rPr lang="en-IN" smtClean="0"/>
              <a:t>‹#›</a:t>
            </a:fld>
            <a:endParaRPr lang="en-I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32"/>
        <p:cNvGrpSpPr/>
        <p:nvPr/>
      </p:nvGrpSpPr>
      <p:grpSpPr>
        <a:xfrm>
          <a:off x="0" y="0"/>
          <a:ext cx="0" cy="0"/>
          <a:chOff x="0" y="0"/>
          <a:chExt cx="0" cy="0"/>
        </a:xfrm>
      </p:grpSpPr>
      <p:sp>
        <p:nvSpPr>
          <p:cNvPr id="133" name="Google Shape;133;p27"/>
          <p:cNvSpPr txBox="1"/>
          <p:nvPr/>
        </p:nvSpPr>
        <p:spPr>
          <a:xfrm>
            <a:off x="217936" y="6611135"/>
            <a:ext cx="3060000" cy="1233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1"/>
              </a:buClr>
              <a:buSzPts val="300"/>
              <a:buFont typeface="Arial"/>
              <a:buNone/>
            </a:pPr>
            <a:r>
              <a:rPr lang="en-US" sz="800" b="0" i="0" u="none" strike="noStrike" cap="none">
                <a:solidFill>
                  <a:schemeClr val="dk1"/>
                </a:solidFill>
                <a:latin typeface="Arial"/>
                <a:ea typeface="Arial"/>
                <a:cs typeface="Arial"/>
                <a:sym typeface="Arial"/>
              </a:rPr>
              <a:t>Private And Confidential | Photon Interactive, Copyright </a:t>
            </a:r>
            <a:r>
              <a:rPr lang="en-US" sz="800">
                <a:solidFill>
                  <a:schemeClr val="dk1"/>
                </a:solidFill>
              </a:rPr>
              <a:t>2020</a:t>
            </a:r>
            <a:endParaRPr sz="1900" b="0" i="0" u="none" strike="noStrike" cap="none">
              <a:solidFill>
                <a:schemeClr val="dk1"/>
              </a:solidFill>
              <a:latin typeface="Calibri"/>
              <a:ea typeface="Calibri"/>
              <a:cs typeface="Calibri"/>
              <a:sym typeface="Calibri"/>
            </a:endParaRPr>
          </a:p>
        </p:txBody>
      </p:sp>
      <p:sp>
        <p:nvSpPr>
          <p:cNvPr id="134" name="Google Shape;134;p27"/>
          <p:cNvSpPr txBox="1">
            <a:spLocks noGrp="1"/>
          </p:cNvSpPr>
          <p:nvPr>
            <p:ph type="title"/>
          </p:nvPr>
        </p:nvSpPr>
        <p:spPr>
          <a:xfrm>
            <a:off x="329184" y="868680"/>
            <a:ext cx="3154800" cy="24597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rgbClr val="E4B24F"/>
              </a:buClr>
              <a:buSzPts val="3200"/>
              <a:buFont typeface="Arial"/>
              <a:buNone/>
              <a:defRPr sz="3200" b="0" i="0" u="none" strike="noStrike" cap="none">
                <a:solidFill>
                  <a:srgbClr val="E4B24F"/>
                </a:solidFill>
                <a:latin typeface="Arial"/>
                <a:ea typeface="Arial"/>
                <a:cs typeface="Arial"/>
                <a:sym typeface="Arial"/>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a:endParaRPr/>
          </a:p>
        </p:txBody>
      </p:sp>
      <p:pic>
        <p:nvPicPr>
          <p:cNvPr id="135" name="Google Shape;135;p27"/>
          <p:cNvPicPr preferRelativeResize="0"/>
          <p:nvPr/>
        </p:nvPicPr>
        <p:blipFill rotWithShape="1">
          <a:blip r:embed="rId2">
            <a:alphaModFix/>
          </a:blip>
          <a:srcRect/>
          <a:stretch/>
        </p:blipFill>
        <p:spPr>
          <a:xfrm>
            <a:off x="274320" y="274320"/>
            <a:ext cx="428847" cy="48463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_8993ea43ee954a7">
  <p:cSld name="BLANK_8993ea43ee954a7">
    <p:spTree>
      <p:nvGrpSpPr>
        <p:cNvPr id="1" name="Shape 136"/>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7"/>
        <p:cNvGrpSpPr/>
        <p:nvPr/>
      </p:nvGrpSpPr>
      <p:grpSpPr>
        <a:xfrm>
          <a:off x="0" y="0"/>
          <a:ext cx="0" cy="0"/>
          <a:chOff x="0" y="0"/>
          <a:chExt cx="0" cy="0"/>
        </a:xfrm>
      </p:grpSpPr>
      <p:sp>
        <p:nvSpPr>
          <p:cNvPr id="138" name="Google Shape;138;p29"/>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9"/>
        <p:cNvGrpSpPr/>
        <p:nvPr/>
      </p:nvGrpSpPr>
      <p:grpSpPr>
        <a:xfrm>
          <a:off x="0" y="0"/>
          <a:ext cx="0" cy="0"/>
          <a:chOff x="0" y="0"/>
          <a:chExt cx="0" cy="0"/>
        </a:xfrm>
      </p:grpSpPr>
      <p:sp>
        <p:nvSpPr>
          <p:cNvPr id="140" name="Google Shape;140;p30"/>
          <p:cNvSpPr txBox="1">
            <a:spLocks noGrp="1"/>
          </p:cNvSpPr>
          <p:nvPr>
            <p:ph type="ctrTitle"/>
          </p:nvPr>
        </p:nvSpPr>
        <p:spPr>
          <a:xfrm>
            <a:off x="415611" y="992767"/>
            <a:ext cx="11360700" cy="2736600"/>
          </a:xfrm>
          <a:prstGeom prst="rect">
            <a:avLst/>
          </a:prstGeom>
          <a:noFill/>
          <a:ln>
            <a:noFill/>
          </a:ln>
        </p:spPr>
        <p:txBody>
          <a:bodyPr spcFirstLastPara="1" wrap="square" lIns="117825" tIns="117825" rIns="117825" bIns="117825" anchor="b" anchorCtr="0">
            <a:no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a:endParaRPr/>
          </a:p>
        </p:txBody>
      </p:sp>
      <p:sp>
        <p:nvSpPr>
          <p:cNvPr id="141" name="Google Shape;141;p30"/>
          <p:cNvSpPr txBox="1">
            <a:spLocks noGrp="1"/>
          </p:cNvSpPr>
          <p:nvPr>
            <p:ph type="subTitle" idx="1"/>
          </p:nvPr>
        </p:nvSpPr>
        <p:spPr>
          <a:xfrm>
            <a:off x="415600" y="3778833"/>
            <a:ext cx="11360700" cy="1056900"/>
          </a:xfrm>
          <a:prstGeom prst="rect">
            <a:avLst/>
          </a:prstGeom>
          <a:noFill/>
          <a:ln>
            <a:noFill/>
          </a:ln>
        </p:spPr>
        <p:txBody>
          <a:bodyPr spcFirstLastPara="1" wrap="square" lIns="117825" tIns="117825" rIns="117825" bIns="117825" anchor="t"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2" name="Google Shape;142;p30"/>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415600" y="2867800"/>
            <a:ext cx="11360700" cy="1122600"/>
          </a:xfrm>
          <a:prstGeom prst="rect">
            <a:avLst/>
          </a:prstGeom>
          <a:noFill/>
          <a:ln>
            <a:noFill/>
          </a:ln>
        </p:spPr>
        <p:txBody>
          <a:bodyPr spcFirstLastPara="1" wrap="square" lIns="117825" tIns="117825" rIns="117825" bIns="117825" anchor="ctr" anchorCtr="0">
            <a:no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4600"/>
              <a:buNone/>
              <a:defRPr sz="4600"/>
            </a:lvl2pPr>
            <a:lvl3pPr lvl="2" algn="ctr">
              <a:lnSpc>
                <a:spcPct val="100000"/>
              </a:lnSpc>
              <a:spcBef>
                <a:spcPts val="0"/>
              </a:spcBef>
              <a:spcAft>
                <a:spcPts val="0"/>
              </a:spcAft>
              <a:buSzPts val="4600"/>
              <a:buNone/>
              <a:defRPr sz="4600"/>
            </a:lvl3pPr>
            <a:lvl4pPr lvl="3" algn="ctr">
              <a:lnSpc>
                <a:spcPct val="100000"/>
              </a:lnSpc>
              <a:spcBef>
                <a:spcPts val="0"/>
              </a:spcBef>
              <a:spcAft>
                <a:spcPts val="0"/>
              </a:spcAft>
              <a:buSzPts val="4600"/>
              <a:buNone/>
              <a:defRPr sz="4600"/>
            </a:lvl4pPr>
            <a:lvl5pPr lvl="4" algn="ctr">
              <a:lnSpc>
                <a:spcPct val="100000"/>
              </a:lnSpc>
              <a:spcBef>
                <a:spcPts val="0"/>
              </a:spcBef>
              <a:spcAft>
                <a:spcPts val="0"/>
              </a:spcAft>
              <a:buSzPts val="4600"/>
              <a:buNone/>
              <a:defRPr sz="4600"/>
            </a:lvl5pPr>
            <a:lvl6pPr lvl="5" algn="ctr">
              <a:lnSpc>
                <a:spcPct val="100000"/>
              </a:lnSpc>
              <a:spcBef>
                <a:spcPts val="0"/>
              </a:spcBef>
              <a:spcAft>
                <a:spcPts val="0"/>
              </a:spcAft>
              <a:buSzPts val="4600"/>
              <a:buNone/>
              <a:defRPr sz="4600"/>
            </a:lvl6pPr>
            <a:lvl7pPr lvl="6" algn="ctr">
              <a:lnSpc>
                <a:spcPct val="100000"/>
              </a:lnSpc>
              <a:spcBef>
                <a:spcPts val="0"/>
              </a:spcBef>
              <a:spcAft>
                <a:spcPts val="0"/>
              </a:spcAft>
              <a:buSzPts val="4600"/>
              <a:buNone/>
              <a:defRPr sz="4600"/>
            </a:lvl7pPr>
            <a:lvl8pPr lvl="7" algn="ctr">
              <a:lnSpc>
                <a:spcPct val="100000"/>
              </a:lnSpc>
              <a:spcBef>
                <a:spcPts val="0"/>
              </a:spcBef>
              <a:spcAft>
                <a:spcPts val="0"/>
              </a:spcAft>
              <a:buSzPts val="4600"/>
              <a:buNone/>
              <a:defRPr sz="4600"/>
            </a:lvl8pPr>
            <a:lvl9pPr lvl="8" algn="ctr">
              <a:lnSpc>
                <a:spcPct val="100000"/>
              </a:lnSpc>
              <a:spcBef>
                <a:spcPts val="0"/>
              </a:spcBef>
              <a:spcAft>
                <a:spcPts val="0"/>
              </a:spcAft>
              <a:buSzPts val="4600"/>
              <a:buNone/>
              <a:defRPr sz="4600"/>
            </a:lvl9pPr>
          </a:lstStyle>
          <a:p>
            <a:endParaRPr/>
          </a:p>
        </p:txBody>
      </p:sp>
      <p:sp>
        <p:nvSpPr>
          <p:cNvPr id="145" name="Google Shape;145;p31"/>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6"/>
        <p:cNvGrpSpPr/>
        <p:nvPr/>
      </p:nvGrpSpPr>
      <p:grpSpPr>
        <a:xfrm>
          <a:off x="0" y="0"/>
          <a:ext cx="0" cy="0"/>
          <a:chOff x="0" y="0"/>
          <a:chExt cx="0" cy="0"/>
        </a:xfrm>
      </p:grpSpPr>
      <p:sp>
        <p:nvSpPr>
          <p:cNvPr id="147" name="Google Shape;147;p32"/>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48" name="Google Shape;148;p32"/>
          <p:cNvSpPr txBox="1">
            <a:spLocks noGrp="1"/>
          </p:cNvSpPr>
          <p:nvPr>
            <p:ph type="body" idx="1"/>
          </p:nvPr>
        </p:nvSpPr>
        <p:spPr>
          <a:xfrm>
            <a:off x="415600" y="1536633"/>
            <a:ext cx="11360700" cy="4555200"/>
          </a:xfrm>
          <a:prstGeom prst="rect">
            <a:avLst/>
          </a:prstGeom>
          <a:noFill/>
          <a:ln>
            <a:noFill/>
          </a:ln>
        </p:spPr>
        <p:txBody>
          <a:bodyPr spcFirstLastPara="1" wrap="square" lIns="117825" tIns="117825" rIns="117825" bIns="117825" anchor="t" anchorCtr="0">
            <a:noAutofit/>
          </a:bodyPr>
          <a:lstStyle>
            <a:lvl1pPr marL="457200" lvl="0" indent="-374650" algn="l">
              <a:lnSpc>
                <a:spcPct val="115000"/>
              </a:lnSpc>
              <a:spcBef>
                <a:spcPts val="0"/>
              </a:spcBef>
              <a:spcAft>
                <a:spcPts val="0"/>
              </a:spcAft>
              <a:buSzPts val="23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49" name="Google Shape;149;p32"/>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52" name="Google Shape;152;p33"/>
          <p:cNvSpPr txBox="1">
            <a:spLocks noGrp="1"/>
          </p:cNvSpPr>
          <p:nvPr>
            <p:ph type="body" idx="1"/>
          </p:nvPr>
        </p:nvSpPr>
        <p:spPr>
          <a:xfrm>
            <a:off x="415600" y="1536633"/>
            <a:ext cx="5333100" cy="4555200"/>
          </a:xfrm>
          <a:prstGeom prst="rect">
            <a:avLst/>
          </a:prstGeom>
          <a:noFill/>
          <a:ln>
            <a:noFill/>
          </a:ln>
        </p:spPr>
        <p:txBody>
          <a:bodyPr spcFirstLastPara="1" wrap="square" lIns="117825" tIns="117825" rIns="117825" bIns="117825" anchor="t" anchorCtr="0">
            <a:noAutofit/>
          </a:bodyPr>
          <a:lstStyle>
            <a:lvl1pPr marL="457200" lvl="0" indent="-342900" algn="l">
              <a:lnSpc>
                <a:spcPct val="115000"/>
              </a:lnSpc>
              <a:spcBef>
                <a:spcPts val="0"/>
              </a:spcBef>
              <a:spcAft>
                <a:spcPts val="0"/>
              </a:spcAft>
              <a:buSzPts val="1800"/>
              <a:buChar char="●"/>
              <a:defRPr sz="1800"/>
            </a:lvl1pPr>
            <a:lvl2pPr marL="914400" lvl="1" indent="-323850" algn="l">
              <a:lnSpc>
                <a:spcPct val="115000"/>
              </a:lnSpc>
              <a:spcBef>
                <a:spcPts val="2100"/>
              </a:spcBef>
              <a:spcAft>
                <a:spcPts val="0"/>
              </a:spcAft>
              <a:buSzPts val="1500"/>
              <a:buChar char="○"/>
              <a:defRPr sz="1500"/>
            </a:lvl2pPr>
            <a:lvl3pPr marL="1371600" lvl="2" indent="-323850" algn="l">
              <a:lnSpc>
                <a:spcPct val="115000"/>
              </a:lnSpc>
              <a:spcBef>
                <a:spcPts val="2100"/>
              </a:spcBef>
              <a:spcAft>
                <a:spcPts val="0"/>
              </a:spcAft>
              <a:buSzPts val="1500"/>
              <a:buChar char="■"/>
              <a:defRPr sz="1500"/>
            </a:lvl3pPr>
            <a:lvl4pPr marL="1828800" lvl="3" indent="-323850" algn="l">
              <a:lnSpc>
                <a:spcPct val="115000"/>
              </a:lnSpc>
              <a:spcBef>
                <a:spcPts val="2100"/>
              </a:spcBef>
              <a:spcAft>
                <a:spcPts val="0"/>
              </a:spcAft>
              <a:buSzPts val="1500"/>
              <a:buChar char="●"/>
              <a:defRPr sz="1500"/>
            </a:lvl4pPr>
            <a:lvl5pPr marL="2286000" lvl="4" indent="-323850" algn="l">
              <a:lnSpc>
                <a:spcPct val="115000"/>
              </a:lnSpc>
              <a:spcBef>
                <a:spcPts val="2100"/>
              </a:spcBef>
              <a:spcAft>
                <a:spcPts val="0"/>
              </a:spcAft>
              <a:buSzPts val="1500"/>
              <a:buChar char="○"/>
              <a:defRPr sz="1500"/>
            </a:lvl5pPr>
            <a:lvl6pPr marL="2743200" lvl="5" indent="-323850" algn="l">
              <a:lnSpc>
                <a:spcPct val="115000"/>
              </a:lnSpc>
              <a:spcBef>
                <a:spcPts val="2100"/>
              </a:spcBef>
              <a:spcAft>
                <a:spcPts val="0"/>
              </a:spcAft>
              <a:buSzPts val="1500"/>
              <a:buChar char="■"/>
              <a:defRPr sz="1500"/>
            </a:lvl6pPr>
            <a:lvl7pPr marL="3200400" lvl="6" indent="-323850" algn="l">
              <a:lnSpc>
                <a:spcPct val="115000"/>
              </a:lnSpc>
              <a:spcBef>
                <a:spcPts val="2100"/>
              </a:spcBef>
              <a:spcAft>
                <a:spcPts val="0"/>
              </a:spcAft>
              <a:buSzPts val="1500"/>
              <a:buChar char="●"/>
              <a:defRPr sz="1500"/>
            </a:lvl7pPr>
            <a:lvl8pPr marL="3657600" lvl="7" indent="-323850" algn="l">
              <a:lnSpc>
                <a:spcPct val="115000"/>
              </a:lnSpc>
              <a:spcBef>
                <a:spcPts val="2100"/>
              </a:spcBef>
              <a:spcAft>
                <a:spcPts val="0"/>
              </a:spcAft>
              <a:buSzPts val="1500"/>
              <a:buChar char="○"/>
              <a:defRPr sz="1500"/>
            </a:lvl8pPr>
            <a:lvl9pPr marL="4114800" lvl="8" indent="-323850" algn="l">
              <a:lnSpc>
                <a:spcPct val="115000"/>
              </a:lnSpc>
              <a:spcBef>
                <a:spcPts val="2100"/>
              </a:spcBef>
              <a:spcAft>
                <a:spcPts val="2100"/>
              </a:spcAft>
              <a:buSzPts val="1500"/>
              <a:buChar char="■"/>
              <a:defRPr sz="1500"/>
            </a:lvl9pPr>
          </a:lstStyle>
          <a:p>
            <a:endParaRPr/>
          </a:p>
        </p:txBody>
      </p:sp>
      <p:sp>
        <p:nvSpPr>
          <p:cNvPr id="153" name="Google Shape;153;p33"/>
          <p:cNvSpPr txBox="1">
            <a:spLocks noGrp="1"/>
          </p:cNvSpPr>
          <p:nvPr>
            <p:ph type="body" idx="2"/>
          </p:nvPr>
        </p:nvSpPr>
        <p:spPr>
          <a:xfrm>
            <a:off x="6443200" y="1536633"/>
            <a:ext cx="5333100" cy="4555200"/>
          </a:xfrm>
          <a:prstGeom prst="rect">
            <a:avLst/>
          </a:prstGeom>
          <a:noFill/>
          <a:ln>
            <a:noFill/>
          </a:ln>
        </p:spPr>
        <p:txBody>
          <a:bodyPr spcFirstLastPara="1" wrap="square" lIns="117825" tIns="117825" rIns="117825" bIns="117825" anchor="t" anchorCtr="0">
            <a:noAutofit/>
          </a:bodyPr>
          <a:lstStyle>
            <a:lvl1pPr marL="457200" lvl="0" indent="-342900" algn="l">
              <a:lnSpc>
                <a:spcPct val="115000"/>
              </a:lnSpc>
              <a:spcBef>
                <a:spcPts val="0"/>
              </a:spcBef>
              <a:spcAft>
                <a:spcPts val="0"/>
              </a:spcAft>
              <a:buSzPts val="1800"/>
              <a:buChar char="●"/>
              <a:defRPr sz="1800"/>
            </a:lvl1pPr>
            <a:lvl2pPr marL="914400" lvl="1" indent="-323850" algn="l">
              <a:lnSpc>
                <a:spcPct val="115000"/>
              </a:lnSpc>
              <a:spcBef>
                <a:spcPts val="2100"/>
              </a:spcBef>
              <a:spcAft>
                <a:spcPts val="0"/>
              </a:spcAft>
              <a:buSzPts val="1500"/>
              <a:buChar char="○"/>
              <a:defRPr sz="1500"/>
            </a:lvl2pPr>
            <a:lvl3pPr marL="1371600" lvl="2" indent="-323850" algn="l">
              <a:lnSpc>
                <a:spcPct val="115000"/>
              </a:lnSpc>
              <a:spcBef>
                <a:spcPts val="2100"/>
              </a:spcBef>
              <a:spcAft>
                <a:spcPts val="0"/>
              </a:spcAft>
              <a:buSzPts val="1500"/>
              <a:buChar char="■"/>
              <a:defRPr sz="1500"/>
            </a:lvl3pPr>
            <a:lvl4pPr marL="1828800" lvl="3" indent="-323850" algn="l">
              <a:lnSpc>
                <a:spcPct val="115000"/>
              </a:lnSpc>
              <a:spcBef>
                <a:spcPts val="2100"/>
              </a:spcBef>
              <a:spcAft>
                <a:spcPts val="0"/>
              </a:spcAft>
              <a:buSzPts val="1500"/>
              <a:buChar char="●"/>
              <a:defRPr sz="1500"/>
            </a:lvl4pPr>
            <a:lvl5pPr marL="2286000" lvl="4" indent="-323850" algn="l">
              <a:lnSpc>
                <a:spcPct val="115000"/>
              </a:lnSpc>
              <a:spcBef>
                <a:spcPts val="2100"/>
              </a:spcBef>
              <a:spcAft>
                <a:spcPts val="0"/>
              </a:spcAft>
              <a:buSzPts val="1500"/>
              <a:buChar char="○"/>
              <a:defRPr sz="1500"/>
            </a:lvl5pPr>
            <a:lvl6pPr marL="2743200" lvl="5" indent="-323850" algn="l">
              <a:lnSpc>
                <a:spcPct val="115000"/>
              </a:lnSpc>
              <a:spcBef>
                <a:spcPts val="2100"/>
              </a:spcBef>
              <a:spcAft>
                <a:spcPts val="0"/>
              </a:spcAft>
              <a:buSzPts val="1500"/>
              <a:buChar char="■"/>
              <a:defRPr sz="1500"/>
            </a:lvl6pPr>
            <a:lvl7pPr marL="3200400" lvl="6" indent="-323850" algn="l">
              <a:lnSpc>
                <a:spcPct val="115000"/>
              </a:lnSpc>
              <a:spcBef>
                <a:spcPts val="2100"/>
              </a:spcBef>
              <a:spcAft>
                <a:spcPts val="0"/>
              </a:spcAft>
              <a:buSzPts val="1500"/>
              <a:buChar char="●"/>
              <a:defRPr sz="1500"/>
            </a:lvl7pPr>
            <a:lvl8pPr marL="3657600" lvl="7" indent="-323850" algn="l">
              <a:lnSpc>
                <a:spcPct val="115000"/>
              </a:lnSpc>
              <a:spcBef>
                <a:spcPts val="2100"/>
              </a:spcBef>
              <a:spcAft>
                <a:spcPts val="0"/>
              </a:spcAft>
              <a:buSzPts val="1500"/>
              <a:buChar char="○"/>
              <a:defRPr sz="1500"/>
            </a:lvl8pPr>
            <a:lvl9pPr marL="4114800" lvl="8" indent="-323850" algn="l">
              <a:lnSpc>
                <a:spcPct val="115000"/>
              </a:lnSpc>
              <a:spcBef>
                <a:spcPts val="2100"/>
              </a:spcBef>
              <a:spcAft>
                <a:spcPts val="2100"/>
              </a:spcAft>
              <a:buSzPts val="1500"/>
              <a:buChar char="■"/>
              <a:defRPr sz="1500"/>
            </a:lvl9pPr>
          </a:lstStyle>
          <a:p>
            <a:endParaRPr/>
          </a:p>
        </p:txBody>
      </p:sp>
      <p:sp>
        <p:nvSpPr>
          <p:cNvPr id="154" name="Google Shape;154;p33"/>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5"/>
        <p:cNvGrpSpPr/>
        <p:nvPr/>
      </p:nvGrpSpPr>
      <p:grpSpPr>
        <a:xfrm>
          <a:off x="0" y="0"/>
          <a:ext cx="0" cy="0"/>
          <a:chOff x="0" y="0"/>
          <a:chExt cx="0" cy="0"/>
        </a:xfrm>
      </p:grpSpPr>
      <p:sp>
        <p:nvSpPr>
          <p:cNvPr id="156" name="Google Shape;156;p34"/>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57" name="Google Shape;157;p34"/>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415600" y="740800"/>
            <a:ext cx="3744000" cy="1007700"/>
          </a:xfrm>
          <a:prstGeom prst="rect">
            <a:avLst/>
          </a:prstGeom>
          <a:noFill/>
          <a:ln>
            <a:noFill/>
          </a:ln>
        </p:spPr>
        <p:txBody>
          <a:bodyPr spcFirstLastPara="1" wrap="square" lIns="117825" tIns="117825" rIns="117825" bIns="117825" anchor="b" anchorCtr="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a:endParaRPr/>
          </a:p>
        </p:txBody>
      </p:sp>
      <p:sp>
        <p:nvSpPr>
          <p:cNvPr id="160" name="Google Shape;160;p35"/>
          <p:cNvSpPr txBox="1">
            <a:spLocks noGrp="1"/>
          </p:cNvSpPr>
          <p:nvPr>
            <p:ph type="body" idx="1"/>
          </p:nvPr>
        </p:nvSpPr>
        <p:spPr>
          <a:xfrm>
            <a:off x="415600" y="1852800"/>
            <a:ext cx="3744000" cy="4239300"/>
          </a:xfrm>
          <a:prstGeom prst="rect">
            <a:avLst/>
          </a:prstGeom>
          <a:noFill/>
          <a:ln>
            <a:noFill/>
          </a:ln>
        </p:spPr>
        <p:txBody>
          <a:bodyPr spcFirstLastPara="1" wrap="square" lIns="117825" tIns="117825" rIns="117825" bIns="117825" anchor="t" anchorCtr="0">
            <a:noAutofit/>
          </a:bodyPr>
          <a:lstStyle>
            <a:lvl1pPr marL="457200" lvl="0" indent="-323850" algn="l">
              <a:lnSpc>
                <a:spcPct val="115000"/>
              </a:lnSpc>
              <a:spcBef>
                <a:spcPts val="0"/>
              </a:spcBef>
              <a:spcAft>
                <a:spcPts val="0"/>
              </a:spcAft>
              <a:buSzPts val="1500"/>
              <a:buChar char="●"/>
              <a:defRPr sz="1500"/>
            </a:lvl1pPr>
            <a:lvl2pPr marL="914400" lvl="1" indent="-323850" algn="l">
              <a:lnSpc>
                <a:spcPct val="115000"/>
              </a:lnSpc>
              <a:spcBef>
                <a:spcPts val="2100"/>
              </a:spcBef>
              <a:spcAft>
                <a:spcPts val="0"/>
              </a:spcAft>
              <a:buSzPts val="1500"/>
              <a:buChar char="○"/>
              <a:defRPr sz="1500"/>
            </a:lvl2pPr>
            <a:lvl3pPr marL="1371600" lvl="2" indent="-323850" algn="l">
              <a:lnSpc>
                <a:spcPct val="115000"/>
              </a:lnSpc>
              <a:spcBef>
                <a:spcPts val="2100"/>
              </a:spcBef>
              <a:spcAft>
                <a:spcPts val="0"/>
              </a:spcAft>
              <a:buSzPts val="1500"/>
              <a:buChar char="■"/>
              <a:defRPr sz="1500"/>
            </a:lvl3pPr>
            <a:lvl4pPr marL="1828800" lvl="3" indent="-323850" algn="l">
              <a:lnSpc>
                <a:spcPct val="115000"/>
              </a:lnSpc>
              <a:spcBef>
                <a:spcPts val="2100"/>
              </a:spcBef>
              <a:spcAft>
                <a:spcPts val="0"/>
              </a:spcAft>
              <a:buSzPts val="1500"/>
              <a:buChar char="●"/>
              <a:defRPr sz="1500"/>
            </a:lvl4pPr>
            <a:lvl5pPr marL="2286000" lvl="4" indent="-323850" algn="l">
              <a:lnSpc>
                <a:spcPct val="115000"/>
              </a:lnSpc>
              <a:spcBef>
                <a:spcPts val="2100"/>
              </a:spcBef>
              <a:spcAft>
                <a:spcPts val="0"/>
              </a:spcAft>
              <a:buSzPts val="1500"/>
              <a:buChar char="○"/>
              <a:defRPr sz="1500"/>
            </a:lvl5pPr>
            <a:lvl6pPr marL="2743200" lvl="5" indent="-323850" algn="l">
              <a:lnSpc>
                <a:spcPct val="115000"/>
              </a:lnSpc>
              <a:spcBef>
                <a:spcPts val="2100"/>
              </a:spcBef>
              <a:spcAft>
                <a:spcPts val="0"/>
              </a:spcAft>
              <a:buSzPts val="1500"/>
              <a:buChar char="■"/>
              <a:defRPr sz="1500"/>
            </a:lvl6pPr>
            <a:lvl7pPr marL="3200400" lvl="6" indent="-323850" algn="l">
              <a:lnSpc>
                <a:spcPct val="115000"/>
              </a:lnSpc>
              <a:spcBef>
                <a:spcPts val="2100"/>
              </a:spcBef>
              <a:spcAft>
                <a:spcPts val="0"/>
              </a:spcAft>
              <a:buSzPts val="1500"/>
              <a:buChar char="●"/>
              <a:defRPr sz="1500"/>
            </a:lvl7pPr>
            <a:lvl8pPr marL="3657600" lvl="7" indent="-323850" algn="l">
              <a:lnSpc>
                <a:spcPct val="115000"/>
              </a:lnSpc>
              <a:spcBef>
                <a:spcPts val="2100"/>
              </a:spcBef>
              <a:spcAft>
                <a:spcPts val="0"/>
              </a:spcAft>
              <a:buSzPts val="1500"/>
              <a:buChar char="○"/>
              <a:defRPr sz="1500"/>
            </a:lvl8pPr>
            <a:lvl9pPr marL="4114800" lvl="8" indent="-323850" algn="l">
              <a:lnSpc>
                <a:spcPct val="115000"/>
              </a:lnSpc>
              <a:spcBef>
                <a:spcPts val="2100"/>
              </a:spcBef>
              <a:spcAft>
                <a:spcPts val="2100"/>
              </a:spcAft>
              <a:buSzPts val="1500"/>
              <a:buChar char="■"/>
              <a:defRPr sz="1500"/>
            </a:lvl9pPr>
          </a:lstStyle>
          <a:p>
            <a:endParaRPr/>
          </a:p>
        </p:txBody>
      </p:sp>
      <p:sp>
        <p:nvSpPr>
          <p:cNvPr id="161" name="Google Shape;161;p35"/>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2"/>
        <p:cNvGrpSpPr/>
        <p:nvPr/>
      </p:nvGrpSpPr>
      <p:grpSpPr>
        <a:xfrm>
          <a:off x="0" y="0"/>
          <a:ext cx="0" cy="0"/>
          <a:chOff x="0" y="0"/>
          <a:chExt cx="0" cy="0"/>
        </a:xfrm>
      </p:grpSpPr>
      <p:sp>
        <p:nvSpPr>
          <p:cNvPr id="163" name="Google Shape;163;p36"/>
          <p:cNvSpPr txBox="1">
            <a:spLocks noGrp="1"/>
          </p:cNvSpPr>
          <p:nvPr>
            <p:ph type="title"/>
          </p:nvPr>
        </p:nvSpPr>
        <p:spPr>
          <a:xfrm>
            <a:off x="653667" y="600200"/>
            <a:ext cx="8490300" cy="5454300"/>
          </a:xfrm>
          <a:prstGeom prst="rect">
            <a:avLst/>
          </a:prstGeom>
          <a:noFill/>
          <a:ln>
            <a:noFill/>
          </a:ln>
        </p:spPr>
        <p:txBody>
          <a:bodyPr spcFirstLastPara="1" wrap="square" lIns="117825" tIns="117825" rIns="117825" bIns="117825" anchor="ctr" anchorCtr="0">
            <a:noAutofit/>
          </a:bodyPr>
          <a:lstStyle>
            <a:lvl1pPr lvl="0" algn="l">
              <a:lnSpc>
                <a:spcPct val="100000"/>
              </a:lnSpc>
              <a:spcBef>
                <a:spcPts val="0"/>
              </a:spcBef>
              <a:spcAft>
                <a:spcPts val="0"/>
              </a:spcAft>
              <a:buSzPts val="6200"/>
              <a:buNone/>
              <a:defRPr sz="6200"/>
            </a:lvl1pPr>
            <a:lvl2pPr lvl="1" algn="l">
              <a:lnSpc>
                <a:spcPct val="100000"/>
              </a:lnSpc>
              <a:spcBef>
                <a:spcPts val="0"/>
              </a:spcBef>
              <a:spcAft>
                <a:spcPts val="0"/>
              </a:spcAft>
              <a:buSzPts val="6200"/>
              <a:buNone/>
              <a:defRPr sz="6200"/>
            </a:lvl2pPr>
            <a:lvl3pPr lvl="2" algn="l">
              <a:lnSpc>
                <a:spcPct val="100000"/>
              </a:lnSpc>
              <a:spcBef>
                <a:spcPts val="0"/>
              </a:spcBef>
              <a:spcAft>
                <a:spcPts val="0"/>
              </a:spcAft>
              <a:buSzPts val="6200"/>
              <a:buNone/>
              <a:defRPr sz="6200"/>
            </a:lvl3pPr>
            <a:lvl4pPr lvl="3" algn="l">
              <a:lnSpc>
                <a:spcPct val="100000"/>
              </a:lnSpc>
              <a:spcBef>
                <a:spcPts val="0"/>
              </a:spcBef>
              <a:spcAft>
                <a:spcPts val="0"/>
              </a:spcAft>
              <a:buSzPts val="6200"/>
              <a:buNone/>
              <a:defRPr sz="6200"/>
            </a:lvl4pPr>
            <a:lvl5pPr lvl="4" algn="l">
              <a:lnSpc>
                <a:spcPct val="100000"/>
              </a:lnSpc>
              <a:spcBef>
                <a:spcPts val="0"/>
              </a:spcBef>
              <a:spcAft>
                <a:spcPts val="0"/>
              </a:spcAft>
              <a:buSzPts val="6200"/>
              <a:buNone/>
              <a:defRPr sz="6200"/>
            </a:lvl5pPr>
            <a:lvl6pPr lvl="5" algn="l">
              <a:lnSpc>
                <a:spcPct val="100000"/>
              </a:lnSpc>
              <a:spcBef>
                <a:spcPts val="0"/>
              </a:spcBef>
              <a:spcAft>
                <a:spcPts val="0"/>
              </a:spcAft>
              <a:buSzPts val="6200"/>
              <a:buNone/>
              <a:defRPr sz="6200"/>
            </a:lvl6pPr>
            <a:lvl7pPr lvl="6" algn="l">
              <a:lnSpc>
                <a:spcPct val="100000"/>
              </a:lnSpc>
              <a:spcBef>
                <a:spcPts val="0"/>
              </a:spcBef>
              <a:spcAft>
                <a:spcPts val="0"/>
              </a:spcAft>
              <a:buSzPts val="6200"/>
              <a:buNone/>
              <a:defRPr sz="6200"/>
            </a:lvl7pPr>
            <a:lvl8pPr lvl="7" algn="l">
              <a:lnSpc>
                <a:spcPct val="100000"/>
              </a:lnSpc>
              <a:spcBef>
                <a:spcPts val="0"/>
              </a:spcBef>
              <a:spcAft>
                <a:spcPts val="0"/>
              </a:spcAft>
              <a:buSzPts val="6200"/>
              <a:buNone/>
              <a:defRPr sz="6200"/>
            </a:lvl8pPr>
            <a:lvl9pPr lvl="8" algn="l">
              <a:lnSpc>
                <a:spcPct val="100000"/>
              </a:lnSpc>
              <a:spcBef>
                <a:spcPts val="0"/>
              </a:spcBef>
              <a:spcAft>
                <a:spcPts val="0"/>
              </a:spcAft>
              <a:buSzPts val="6200"/>
              <a:buNone/>
              <a:defRPr sz="6200"/>
            </a:lvl9pPr>
          </a:lstStyle>
          <a:p>
            <a:endParaRPr/>
          </a:p>
        </p:txBody>
      </p:sp>
      <p:sp>
        <p:nvSpPr>
          <p:cNvPr id="164" name="Google Shape;164;p36"/>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B61A8-A88A-4F78-BECC-705C738F153A}" type="datetimeFigureOut">
              <a:rPr lang="en-IN" smtClean="0"/>
              <a:t>14-12-2023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DD3D73-172F-409E-BC22-F970F4506DFA}" type="slidenum">
              <a:rPr lang="en-IN" smtClean="0"/>
              <a:t>‹#›</a:t>
            </a:fld>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37"/>
          <p:cNvSpPr/>
          <p:nvPr/>
        </p:nvSpPr>
        <p:spPr>
          <a:xfrm>
            <a:off x="6096000" y="-167"/>
            <a:ext cx="6096000" cy="6858000"/>
          </a:xfrm>
          <a:prstGeom prst="rect">
            <a:avLst/>
          </a:prstGeom>
          <a:solidFill>
            <a:schemeClr val="lt2"/>
          </a:solidFill>
          <a:ln>
            <a:noFill/>
          </a:ln>
        </p:spPr>
        <p:txBody>
          <a:bodyPr spcFirstLastPara="1" wrap="square" lIns="117825" tIns="117825" rIns="117825" bIns="117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7"/>
          <p:cNvSpPr txBox="1">
            <a:spLocks noGrp="1"/>
          </p:cNvSpPr>
          <p:nvPr>
            <p:ph type="title"/>
          </p:nvPr>
        </p:nvSpPr>
        <p:spPr>
          <a:xfrm>
            <a:off x="354000" y="1644233"/>
            <a:ext cx="5393700" cy="1976400"/>
          </a:xfrm>
          <a:prstGeom prst="rect">
            <a:avLst/>
          </a:prstGeom>
          <a:noFill/>
          <a:ln>
            <a:noFill/>
          </a:ln>
        </p:spPr>
        <p:txBody>
          <a:bodyPr spcFirstLastPara="1" wrap="square" lIns="117825" tIns="117825" rIns="117825" bIns="117825" anchor="b" anchorCtr="0">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68" name="Google Shape;168;p37"/>
          <p:cNvSpPr txBox="1">
            <a:spLocks noGrp="1"/>
          </p:cNvSpPr>
          <p:nvPr>
            <p:ph type="subTitle" idx="1"/>
          </p:nvPr>
        </p:nvSpPr>
        <p:spPr>
          <a:xfrm>
            <a:off x="354000" y="3737433"/>
            <a:ext cx="5393700" cy="1646700"/>
          </a:xfrm>
          <a:prstGeom prst="rect">
            <a:avLst/>
          </a:prstGeom>
          <a:noFill/>
          <a:ln>
            <a:noFill/>
          </a:ln>
        </p:spPr>
        <p:txBody>
          <a:bodyPr spcFirstLastPara="1" wrap="square" lIns="117825" tIns="117825" rIns="117825" bIns="117825" anchor="t" anchorCtr="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a:endParaRPr/>
          </a:p>
        </p:txBody>
      </p:sp>
      <p:sp>
        <p:nvSpPr>
          <p:cNvPr id="169" name="Google Shape;169;p37"/>
          <p:cNvSpPr txBox="1">
            <a:spLocks noGrp="1"/>
          </p:cNvSpPr>
          <p:nvPr>
            <p:ph type="body" idx="2"/>
          </p:nvPr>
        </p:nvSpPr>
        <p:spPr>
          <a:xfrm>
            <a:off x="6586000" y="965433"/>
            <a:ext cx="5115900" cy="4926900"/>
          </a:xfrm>
          <a:prstGeom prst="rect">
            <a:avLst/>
          </a:prstGeom>
          <a:noFill/>
          <a:ln>
            <a:noFill/>
          </a:ln>
        </p:spPr>
        <p:txBody>
          <a:bodyPr spcFirstLastPara="1" wrap="square" lIns="117825" tIns="117825" rIns="117825" bIns="117825" anchor="ctr" anchorCtr="0">
            <a:noAutofit/>
          </a:bodyPr>
          <a:lstStyle>
            <a:lvl1pPr marL="457200" lvl="0" indent="-374650" algn="l">
              <a:lnSpc>
                <a:spcPct val="115000"/>
              </a:lnSpc>
              <a:spcBef>
                <a:spcPts val="0"/>
              </a:spcBef>
              <a:spcAft>
                <a:spcPts val="0"/>
              </a:spcAft>
              <a:buSzPts val="23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170" name="Google Shape;170;p37"/>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1"/>
        <p:cNvGrpSpPr/>
        <p:nvPr/>
      </p:nvGrpSpPr>
      <p:grpSpPr>
        <a:xfrm>
          <a:off x="0" y="0"/>
          <a:ext cx="0" cy="0"/>
          <a:chOff x="0" y="0"/>
          <a:chExt cx="0" cy="0"/>
        </a:xfrm>
      </p:grpSpPr>
      <p:sp>
        <p:nvSpPr>
          <p:cNvPr id="172" name="Google Shape;172;p38"/>
          <p:cNvSpPr txBox="1">
            <a:spLocks noGrp="1"/>
          </p:cNvSpPr>
          <p:nvPr>
            <p:ph type="body" idx="1"/>
          </p:nvPr>
        </p:nvSpPr>
        <p:spPr>
          <a:xfrm>
            <a:off x="415600" y="5640767"/>
            <a:ext cx="7998300" cy="806700"/>
          </a:xfrm>
          <a:prstGeom prst="rect">
            <a:avLst/>
          </a:prstGeom>
          <a:noFill/>
          <a:ln>
            <a:noFill/>
          </a:ln>
        </p:spPr>
        <p:txBody>
          <a:bodyPr spcFirstLastPara="1" wrap="square" lIns="117825" tIns="117825" rIns="117825" bIns="117825" anchor="ctr" anchorCtr="0">
            <a:noAutofit/>
          </a:bodyPr>
          <a:lstStyle>
            <a:lvl1pPr marL="457200" lvl="0" indent="-228600" algn="l">
              <a:lnSpc>
                <a:spcPct val="100000"/>
              </a:lnSpc>
              <a:spcBef>
                <a:spcPts val="0"/>
              </a:spcBef>
              <a:spcAft>
                <a:spcPts val="0"/>
              </a:spcAft>
              <a:buSzPts val="2300"/>
              <a:buNone/>
              <a:defRPr/>
            </a:lvl1pPr>
          </a:lstStyle>
          <a:p>
            <a:endParaRPr/>
          </a:p>
        </p:txBody>
      </p:sp>
      <p:sp>
        <p:nvSpPr>
          <p:cNvPr id="173" name="Google Shape;173;p38"/>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4"/>
        <p:cNvGrpSpPr/>
        <p:nvPr/>
      </p:nvGrpSpPr>
      <p:grpSpPr>
        <a:xfrm>
          <a:off x="0" y="0"/>
          <a:ext cx="0" cy="0"/>
          <a:chOff x="0" y="0"/>
          <a:chExt cx="0" cy="0"/>
        </a:xfrm>
      </p:grpSpPr>
      <p:sp>
        <p:nvSpPr>
          <p:cNvPr id="175" name="Google Shape;175;p39"/>
          <p:cNvSpPr txBox="1">
            <a:spLocks noGrp="1"/>
          </p:cNvSpPr>
          <p:nvPr>
            <p:ph type="title" hasCustomPrompt="1"/>
          </p:nvPr>
        </p:nvSpPr>
        <p:spPr>
          <a:xfrm>
            <a:off x="415600" y="1474833"/>
            <a:ext cx="11360700" cy="2617800"/>
          </a:xfrm>
          <a:prstGeom prst="rect">
            <a:avLst/>
          </a:prstGeom>
          <a:noFill/>
          <a:ln>
            <a:noFill/>
          </a:ln>
        </p:spPr>
        <p:txBody>
          <a:bodyPr spcFirstLastPara="1" wrap="square" lIns="117825" tIns="117825" rIns="117825" bIns="117825" anchor="b" anchorCtr="0">
            <a:noAutofit/>
          </a:bodyPr>
          <a:lstStyle>
            <a:lvl1pPr lvl="0" algn="ctr">
              <a:lnSpc>
                <a:spcPct val="100000"/>
              </a:lnSpc>
              <a:spcBef>
                <a:spcPts val="0"/>
              </a:spcBef>
              <a:spcAft>
                <a:spcPts val="0"/>
              </a:spcAft>
              <a:buSzPts val="15500"/>
              <a:buNone/>
              <a:defRPr sz="15500"/>
            </a:lvl1pPr>
            <a:lvl2pPr lvl="1" algn="ctr">
              <a:lnSpc>
                <a:spcPct val="100000"/>
              </a:lnSpc>
              <a:spcBef>
                <a:spcPts val="0"/>
              </a:spcBef>
              <a:spcAft>
                <a:spcPts val="0"/>
              </a:spcAft>
              <a:buSzPts val="15500"/>
              <a:buNone/>
              <a:defRPr sz="15500"/>
            </a:lvl2pPr>
            <a:lvl3pPr lvl="2" algn="ctr">
              <a:lnSpc>
                <a:spcPct val="100000"/>
              </a:lnSpc>
              <a:spcBef>
                <a:spcPts val="0"/>
              </a:spcBef>
              <a:spcAft>
                <a:spcPts val="0"/>
              </a:spcAft>
              <a:buSzPts val="15500"/>
              <a:buNone/>
              <a:defRPr sz="15500"/>
            </a:lvl3pPr>
            <a:lvl4pPr lvl="3" algn="ctr">
              <a:lnSpc>
                <a:spcPct val="100000"/>
              </a:lnSpc>
              <a:spcBef>
                <a:spcPts val="0"/>
              </a:spcBef>
              <a:spcAft>
                <a:spcPts val="0"/>
              </a:spcAft>
              <a:buSzPts val="15500"/>
              <a:buNone/>
              <a:defRPr sz="15500"/>
            </a:lvl4pPr>
            <a:lvl5pPr lvl="4" algn="ctr">
              <a:lnSpc>
                <a:spcPct val="100000"/>
              </a:lnSpc>
              <a:spcBef>
                <a:spcPts val="0"/>
              </a:spcBef>
              <a:spcAft>
                <a:spcPts val="0"/>
              </a:spcAft>
              <a:buSzPts val="15500"/>
              <a:buNone/>
              <a:defRPr sz="15500"/>
            </a:lvl5pPr>
            <a:lvl6pPr lvl="5" algn="ctr">
              <a:lnSpc>
                <a:spcPct val="100000"/>
              </a:lnSpc>
              <a:spcBef>
                <a:spcPts val="0"/>
              </a:spcBef>
              <a:spcAft>
                <a:spcPts val="0"/>
              </a:spcAft>
              <a:buSzPts val="15500"/>
              <a:buNone/>
              <a:defRPr sz="15500"/>
            </a:lvl6pPr>
            <a:lvl7pPr lvl="6" algn="ctr">
              <a:lnSpc>
                <a:spcPct val="100000"/>
              </a:lnSpc>
              <a:spcBef>
                <a:spcPts val="0"/>
              </a:spcBef>
              <a:spcAft>
                <a:spcPts val="0"/>
              </a:spcAft>
              <a:buSzPts val="15500"/>
              <a:buNone/>
              <a:defRPr sz="15500"/>
            </a:lvl7pPr>
            <a:lvl8pPr lvl="7" algn="ctr">
              <a:lnSpc>
                <a:spcPct val="100000"/>
              </a:lnSpc>
              <a:spcBef>
                <a:spcPts val="0"/>
              </a:spcBef>
              <a:spcAft>
                <a:spcPts val="0"/>
              </a:spcAft>
              <a:buSzPts val="15500"/>
              <a:buNone/>
              <a:defRPr sz="15500"/>
            </a:lvl8pPr>
            <a:lvl9pPr lvl="8" algn="ctr">
              <a:lnSpc>
                <a:spcPct val="100000"/>
              </a:lnSpc>
              <a:spcBef>
                <a:spcPts val="0"/>
              </a:spcBef>
              <a:spcAft>
                <a:spcPts val="0"/>
              </a:spcAft>
              <a:buSzPts val="15500"/>
              <a:buNone/>
              <a:defRPr sz="15500"/>
            </a:lvl9pPr>
          </a:lstStyle>
          <a:p>
            <a:r>
              <a:t>xx%</a:t>
            </a:r>
          </a:p>
        </p:txBody>
      </p:sp>
      <p:sp>
        <p:nvSpPr>
          <p:cNvPr id="176" name="Google Shape;176;p39"/>
          <p:cNvSpPr txBox="1">
            <a:spLocks noGrp="1"/>
          </p:cNvSpPr>
          <p:nvPr>
            <p:ph type="body" idx="1"/>
          </p:nvPr>
        </p:nvSpPr>
        <p:spPr>
          <a:xfrm>
            <a:off x="415600" y="4202967"/>
            <a:ext cx="11360700" cy="1734600"/>
          </a:xfrm>
          <a:prstGeom prst="rect">
            <a:avLst/>
          </a:prstGeom>
          <a:noFill/>
          <a:ln>
            <a:noFill/>
          </a:ln>
        </p:spPr>
        <p:txBody>
          <a:bodyPr spcFirstLastPara="1" wrap="square" lIns="117825" tIns="117825" rIns="117825" bIns="117825" anchor="t" anchorCtr="0">
            <a:noAutofit/>
          </a:bodyPr>
          <a:lstStyle>
            <a:lvl1pPr marL="457200" lvl="0" indent="-374650" algn="ctr">
              <a:lnSpc>
                <a:spcPct val="115000"/>
              </a:lnSpc>
              <a:spcBef>
                <a:spcPts val="0"/>
              </a:spcBef>
              <a:spcAft>
                <a:spcPts val="0"/>
              </a:spcAft>
              <a:buSzPts val="2300"/>
              <a:buChar char="●"/>
              <a:defRPr/>
            </a:lvl1pPr>
            <a:lvl2pPr marL="914400" lvl="1" indent="-342900" algn="ctr">
              <a:lnSpc>
                <a:spcPct val="115000"/>
              </a:lnSpc>
              <a:spcBef>
                <a:spcPts val="2100"/>
              </a:spcBef>
              <a:spcAft>
                <a:spcPts val="0"/>
              </a:spcAft>
              <a:buSzPts val="1800"/>
              <a:buChar char="○"/>
              <a:defRPr/>
            </a:lvl2pPr>
            <a:lvl3pPr marL="1371600" lvl="2" indent="-342900" algn="ctr">
              <a:lnSpc>
                <a:spcPct val="115000"/>
              </a:lnSpc>
              <a:spcBef>
                <a:spcPts val="2100"/>
              </a:spcBef>
              <a:spcAft>
                <a:spcPts val="0"/>
              </a:spcAft>
              <a:buSzPts val="1800"/>
              <a:buChar char="■"/>
              <a:defRPr/>
            </a:lvl3pPr>
            <a:lvl4pPr marL="1828800" lvl="3" indent="-342900" algn="ctr">
              <a:lnSpc>
                <a:spcPct val="115000"/>
              </a:lnSpc>
              <a:spcBef>
                <a:spcPts val="2100"/>
              </a:spcBef>
              <a:spcAft>
                <a:spcPts val="0"/>
              </a:spcAft>
              <a:buSzPts val="1800"/>
              <a:buChar char="●"/>
              <a:defRPr/>
            </a:lvl4pPr>
            <a:lvl5pPr marL="2286000" lvl="4" indent="-342900" algn="ctr">
              <a:lnSpc>
                <a:spcPct val="115000"/>
              </a:lnSpc>
              <a:spcBef>
                <a:spcPts val="2100"/>
              </a:spcBef>
              <a:spcAft>
                <a:spcPts val="0"/>
              </a:spcAft>
              <a:buSzPts val="1800"/>
              <a:buChar char="○"/>
              <a:defRPr/>
            </a:lvl5pPr>
            <a:lvl6pPr marL="2743200" lvl="5" indent="-342900" algn="ctr">
              <a:lnSpc>
                <a:spcPct val="115000"/>
              </a:lnSpc>
              <a:spcBef>
                <a:spcPts val="2100"/>
              </a:spcBef>
              <a:spcAft>
                <a:spcPts val="0"/>
              </a:spcAft>
              <a:buSzPts val="1800"/>
              <a:buChar char="■"/>
              <a:defRPr/>
            </a:lvl6pPr>
            <a:lvl7pPr marL="3200400" lvl="6" indent="-342900" algn="ctr">
              <a:lnSpc>
                <a:spcPct val="115000"/>
              </a:lnSpc>
              <a:spcBef>
                <a:spcPts val="2100"/>
              </a:spcBef>
              <a:spcAft>
                <a:spcPts val="0"/>
              </a:spcAft>
              <a:buSzPts val="1800"/>
              <a:buChar char="●"/>
              <a:defRPr/>
            </a:lvl7pPr>
            <a:lvl8pPr marL="3657600" lvl="7" indent="-342900" algn="ctr">
              <a:lnSpc>
                <a:spcPct val="115000"/>
              </a:lnSpc>
              <a:spcBef>
                <a:spcPts val="2100"/>
              </a:spcBef>
              <a:spcAft>
                <a:spcPts val="0"/>
              </a:spcAft>
              <a:buSzPts val="1800"/>
              <a:buChar char="○"/>
              <a:defRPr/>
            </a:lvl8pPr>
            <a:lvl9pPr marL="4114800" lvl="8" indent="-342900" algn="ctr">
              <a:lnSpc>
                <a:spcPct val="115000"/>
              </a:lnSpc>
              <a:spcBef>
                <a:spcPts val="2100"/>
              </a:spcBef>
              <a:spcAft>
                <a:spcPts val="2100"/>
              </a:spcAft>
              <a:buSzPts val="1800"/>
              <a:buChar char="■"/>
              <a:defRPr/>
            </a:lvl9pPr>
          </a:lstStyle>
          <a:p>
            <a:endParaRPr/>
          </a:p>
        </p:txBody>
      </p:sp>
      <p:sp>
        <p:nvSpPr>
          <p:cNvPr id="177" name="Google Shape;177;p39"/>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stom Layout 1 1 1">
  <p:cSld name="CUSTOM_4">
    <p:bg>
      <p:bgPr>
        <a:solidFill>
          <a:srgbClr val="FFFFFF"/>
        </a:solidFill>
        <a:effectLst/>
      </p:bgPr>
    </p:bg>
    <p:spTree>
      <p:nvGrpSpPr>
        <p:cNvPr id="1" name="Shape 178"/>
        <p:cNvGrpSpPr/>
        <p:nvPr/>
      </p:nvGrpSpPr>
      <p:grpSpPr>
        <a:xfrm>
          <a:off x="0" y="0"/>
          <a:ext cx="0" cy="0"/>
          <a:chOff x="0" y="0"/>
          <a:chExt cx="0" cy="0"/>
        </a:xfrm>
      </p:grpSpPr>
      <p:sp>
        <p:nvSpPr>
          <p:cNvPr id="179" name="Google Shape;179;p40"/>
          <p:cNvSpPr txBox="1">
            <a:spLocks noGrp="1"/>
          </p:cNvSpPr>
          <p:nvPr>
            <p:ph type="title"/>
          </p:nvPr>
        </p:nvSpPr>
        <p:spPr>
          <a:xfrm>
            <a:off x="378530" y="463020"/>
            <a:ext cx="10206300" cy="3657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1pPr>
            <a:lvl2pPr lvl="1"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2pPr>
            <a:lvl3pPr lvl="2"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3pPr>
            <a:lvl4pPr lvl="3"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4pPr>
            <a:lvl5pPr lvl="4"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5pPr>
            <a:lvl6pPr lvl="5"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6pPr>
            <a:lvl7pPr lvl="6"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7pPr>
            <a:lvl8pPr lvl="7"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8pPr>
            <a:lvl9pPr lvl="8"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9pPr>
          </a:lstStyle>
          <a:p>
            <a:endParaRPr/>
          </a:p>
        </p:txBody>
      </p:sp>
      <p:sp>
        <p:nvSpPr>
          <p:cNvPr id="180" name="Google Shape;180;p40"/>
          <p:cNvSpPr txBox="1"/>
          <p:nvPr/>
        </p:nvSpPr>
        <p:spPr>
          <a:xfrm>
            <a:off x="11034014" y="6243105"/>
            <a:ext cx="742500" cy="365700"/>
          </a:xfrm>
          <a:prstGeom prst="rect">
            <a:avLst/>
          </a:prstGeom>
          <a:noFill/>
          <a:ln>
            <a:noFill/>
          </a:ln>
        </p:spPr>
        <p:txBody>
          <a:bodyPr spcFirstLastPara="1" wrap="square" lIns="119225" tIns="119225" rIns="119225" bIns="1192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1" i="0" u="none" strike="noStrike" cap="none">
                <a:solidFill>
                  <a:srgbClr val="595959"/>
                </a:solidFill>
                <a:latin typeface="Proxima Nova"/>
                <a:ea typeface="Proxima Nova"/>
                <a:cs typeface="Proxima Nova"/>
                <a:sym typeface="Proxima Nova"/>
              </a:rPr>
              <a:t>‹#›</a:t>
            </a:fld>
            <a:endParaRPr sz="1000" b="1" i="0" u="none" strike="noStrike" cap="none">
              <a:solidFill>
                <a:srgbClr val="595959"/>
              </a:solidFill>
              <a:latin typeface="Proxima Nova"/>
              <a:ea typeface="Proxima Nova"/>
              <a:cs typeface="Proxima Nova"/>
              <a:sym typeface="Proxima Nova"/>
            </a:endParaRPr>
          </a:p>
        </p:txBody>
      </p:sp>
      <p:pic>
        <p:nvPicPr>
          <p:cNvPr id="181" name="Google Shape;181;p40" descr="Logo Black Font.png"/>
          <p:cNvPicPr preferRelativeResize="0"/>
          <p:nvPr/>
        </p:nvPicPr>
        <p:blipFill rotWithShape="1">
          <a:blip r:embed="rId2">
            <a:alphaModFix/>
          </a:blip>
          <a:srcRect/>
          <a:stretch/>
        </p:blipFill>
        <p:spPr>
          <a:xfrm>
            <a:off x="477202" y="6294300"/>
            <a:ext cx="1089958" cy="265800"/>
          </a:xfrm>
          <a:prstGeom prst="rect">
            <a:avLst/>
          </a:prstGeom>
          <a:noFill/>
          <a:ln>
            <a:noFill/>
          </a:ln>
        </p:spPr>
      </p:pic>
      <p:sp>
        <p:nvSpPr>
          <p:cNvPr id="182" name="Google Shape;182;p40"/>
          <p:cNvSpPr txBox="1">
            <a:spLocks noGrp="1"/>
          </p:cNvSpPr>
          <p:nvPr>
            <p:ph type="subTitle" idx="1"/>
          </p:nvPr>
        </p:nvSpPr>
        <p:spPr>
          <a:xfrm>
            <a:off x="387170" y="813180"/>
            <a:ext cx="11002800" cy="265800"/>
          </a:xfrm>
          <a:prstGeom prst="rect">
            <a:avLst/>
          </a:prstGeom>
          <a:noFill/>
          <a:ln>
            <a:noFill/>
          </a:ln>
        </p:spPr>
        <p:txBody>
          <a:bodyPr spcFirstLastPara="1" wrap="square" lIns="117825" tIns="117825" rIns="117825" bIns="117825" anchor="t" anchorCtr="0">
            <a:noAutofit/>
          </a:bodyPr>
          <a:lstStyle>
            <a:lvl1pPr lvl="0" algn="l">
              <a:lnSpc>
                <a:spcPct val="115000"/>
              </a:lnSpc>
              <a:spcBef>
                <a:spcPts val="0"/>
              </a:spcBef>
              <a:spcAft>
                <a:spcPts val="0"/>
              </a:spcAft>
              <a:buSzPts val="2300"/>
              <a:buNone/>
              <a:defRPr sz="1300">
                <a:latin typeface="Proxima Nova"/>
                <a:ea typeface="Proxima Nova"/>
                <a:cs typeface="Proxima Nova"/>
                <a:sym typeface="Proxima Nova"/>
              </a:defRPr>
            </a:lvl1pPr>
            <a:lvl2pPr lvl="1" algn="l">
              <a:lnSpc>
                <a:spcPct val="115000"/>
              </a:lnSpc>
              <a:spcBef>
                <a:spcPts val="2100"/>
              </a:spcBef>
              <a:spcAft>
                <a:spcPts val="0"/>
              </a:spcAft>
              <a:buSzPts val="1800"/>
              <a:buNone/>
              <a:defRPr sz="1300">
                <a:latin typeface="Proxima Nova"/>
                <a:ea typeface="Proxima Nova"/>
                <a:cs typeface="Proxima Nova"/>
                <a:sym typeface="Proxima Nova"/>
              </a:defRPr>
            </a:lvl2pPr>
            <a:lvl3pPr lvl="2" algn="l">
              <a:lnSpc>
                <a:spcPct val="115000"/>
              </a:lnSpc>
              <a:spcBef>
                <a:spcPts val="2100"/>
              </a:spcBef>
              <a:spcAft>
                <a:spcPts val="0"/>
              </a:spcAft>
              <a:buSzPts val="1800"/>
              <a:buNone/>
              <a:defRPr sz="1300">
                <a:latin typeface="Proxima Nova"/>
                <a:ea typeface="Proxima Nova"/>
                <a:cs typeface="Proxima Nova"/>
                <a:sym typeface="Proxima Nova"/>
              </a:defRPr>
            </a:lvl3pPr>
            <a:lvl4pPr lvl="3" algn="l">
              <a:lnSpc>
                <a:spcPct val="115000"/>
              </a:lnSpc>
              <a:spcBef>
                <a:spcPts val="2100"/>
              </a:spcBef>
              <a:spcAft>
                <a:spcPts val="0"/>
              </a:spcAft>
              <a:buSzPts val="1800"/>
              <a:buNone/>
              <a:defRPr sz="1300">
                <a:latin typeface="Proxima Nova"/>
                <a:ea typeface="Proxima Nova"/>
                <a:cs typeface="Proxima Nova"/>
                <a:sym typeface="Proxima Nova"/>
              </a:defRPr>
            </a:lvl4pPr>
            <a:lvl5pPr lvl="4" algn="l">
              <a:lnSpc>
                <a:spcPct val="115000"/>
              </a:lnSpc>
              <a:spcBef>
                <a:spcPts val="2100"/>
              </a:spcBef>
              <a:spcAft>
                <a:spcPts val="0"/>
              </a:spcAft>
              <a:buSzPts val="1800"/>
              <a:buNone/>
              <a:defRPr sz="1300">
                <a:latin typeface="Proxima Nova"/>
                <a:ea typeface="Proxima Nova"/>
                <a:cs typeface="Proxima Nova"/>
                <a:sym typeface="Proxima Nova"/>
              </a:defRPr>
            </a:lvl5pPr>
            <a:lvl6pPr lvl="5" algn="l">
              <a:lnSpc>
                <a:spcPct val="115000"/>
              </a:lnSpc>
              <a:spcBef>
                <a:spcPts val="2100"/>
              </a:spcBef>
              <a:spcAft>
                <a:spcPts val="0"/>
              </a:spcAft>
              <a:buSzPts val="1800"/>
              <a:buNone/>
              <a:defRPr sz="1300">
                <a:latin typeface="Proxima Nova"/>
                <a:ea typeface="Proxima Nova"/>
                <a:cs typeface="Proxima Nova"/>
                <a:sym typeface="Proxima Nova"/>
              </a:defRPr>
            </a:lvl6pPr>
            <a:lvl7pPr lvl="6" algn="l">
              <a:lnSpc>
                <a:spcPct val="115000"/>
              </a:lnSpc>
              <a:spcBef>
                <a:spcPts val="2100"/>
              </a:spcBef>
              <a:spcAft>
                <a:spcPts val="0"/>
              </a:spcAft>
              <a:buSzPts val="1800"/>
              <a:buNone/>
              <a:defRPr sz="1300">
                <a:latin typeface="Proxima Nova"/>
                <a:ea typeface="Proxima Nova"/>
                <a:cs typeface="Proxima Nova"/>
                <a:sym typeface="Proxima Nova"/>
              </a:defRPr>
            </a:lvl7pPr>
            <a:lvl8pPr lvl="7" algn="l">
              <a:lnSpc>
                <a:spcPct val="115000"/>
              </a:lnSpc>
              <a:spcBef>
                <a:spcPts val="2100"/>
              </a:spcBef>
              <a:spcAft>
                <a:spcPts val="0"/>
              </a:spcAft>
              <a:buSzPts val="1800"/>
              <a:buNone/>
              <a:defRPr sz="1300">
                <a:latin typeface="Proxima Nova"/>
                <a:ea typeface="Proxima Nova"/>
                <a:cs typeface="Proxima Nova"/>
                <a:sym typeface="Proxima Nova"/>
              </a:defRPr>
            </a:lvl8pPr>
            <a:lvl9pPr lvl="8" algn="l">
              <a:lnSpc>
                <a:spcPct val="115000"/>
              </a:lnSpc>
              <a:spcBef>
                <a:spcPts val="2100"/>
              </a:spcBef>
              <a:spcAft>
                <a:spcPts val="2100"/>
              </a:spcAft>
              <a:buSzPts val="1800"/>
              <a:buNone/>
              <a:defRPr sz="1300">
                <a:latin typeface="Proxima Nova"/>
                <a:ea typeface="Proxima Nova"/>
                <a:cs typeface="Proxima Nova"/>
                <a:sym typeface="Proxima Nova"/>
              </a:defRPr>
            </a:lvl9pPr>
          </a:lstStyle>
          <a:p>
            <a:endParaRPr/>
          </a:p>
        </p:txBody>
      </p:sp>
      <p:sp>
        <p:nvSpPr>
          <p:cNvPr id="183" name="Google Shape;183;p40"/>
          <p:cNvSpPr/>
          <p:nvPr/>
        </p:nvSpPr>
        <p:spPr>
          <a:xfrm>
            <a:off x="0" y="6725100"/>
            <a:ext cx="12192000" cy="154800"/>
          </a:xfrm>
          <a:prstGeom prst="rect">
            <a:avLst/>
          </a:prstGeom>
          <a:solidFill>
            <a:srgbClr val="0E3D57"/>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0"/>
          <p:cNvSpPr txBox="1"/>
          <p:nvPr/>
        </p:nvSpPr>
        <p:spPr>
          <a:xfrm>
            <a:off x="1293925" y="6273307"/>
            <a:ext cx="9189300" cy="390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999999"/>
                </a:solidFill>
                <a:latin typeface="Monda"/>
                <a:ea typeface="Monda"/>
                <a:cs typeface="Monda"/>
                <a:sym typeface="Monda"/>
              </a:rPr>
              <a:t>NEW YORK   ▪   CHICAGO   ▪   DALLAS   ▪    SAN FRANCISCO   ▪   BOSTON   ▪   SAN JOSE   ▪   CHENNAI   ▪   BANGALORE   ▪   JAKARTA</a:t>
            </a:r>
            <a:endParaRPr sz="800" b="0" i="0" u="none" strike="noStrike" cap="none">
              <a:solidFill>
                <a:srgbClr val="999999"/>
              </a:solidFill>
              <a:latin typeface="Monda"/>
              <a:ea typeface="Monda"/>
              <a:cs typeface="Monda"/>
              <a:sym typeface="Monda"/>
            </a:endParaRPr>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999999"/>
              </a:solidFill>
              <a:latin typeface="Monda"/>
              <a:ea typeface="Monda"/>
              <a:cs typeface="Monda"/>
              <a:sym typeface="Monda"/>
            </a:endParaRPr>
          </a:p>
        </p:txBody>
      </p:sp>
      <p:sp>
        <p:nvSpPr>
          <p:cNvPr id="185" name="Google Shape;185;p40"/>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86"/>
        <p:cNvGrpSpPr/>
        <p:nvPr/>
      </p:nvGrpSpPr>
      <p:grpSpPr>
        <a:xfrm>
          <a:off x="0" y="0"/>
          <a:ext cx="0" cy="0"/>
          <a:chOff x="0" y="0"/>
          <a:chExt cx="0" cy="0"/>
        </a:xfrm>
      </p:grpSpPr>
      <p:sp>
        <p:nvSpPr>
          <p:cNvPr id="187" name="Google Shape;187;p41"/>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88"/>
        <p:cNvGrpSpPr/>
        <p:nvPr/>
      </p:nvGrpSpPr>
      <p:grpSpPr>
        <a:xfrm>
          <a:off x="0" y="0"/>
          <a:ext cx="0" cy="0"/>
          <a:chOff x="0" y="0"/>
          <a:chExt cx="0" cy="0"/>
        </a:xfrm>
      </p:grpSpPr>
      <p:pic>
        <p:nvPicPr>
          <p:cNvPr id="189" name="Google Shape;189;p42"/>
          <p:cNvPicPr preferRelativeResize="0"/>
          <p:nvPr/>
        </p:nvPicPr>
        <p:blipFill rotWithShape="1">
          <a:blip r:embed="rId2">
            <a:alphaModFix/>
          </a:blip>
          <a:srcRect/>
          <a:stretch/>
        </p:blipFill>
        <p:spPr>
          <a:xfrm>
            <a:off x="-13400" y="-12060"/>
            <a:ext cx="6132872" cy="6899522"/>
          </a:xfrm>
          <a:prstGeom prst="rect">
            <a:avLst/>
          </a:prstGeom>
          <a:noFill/>
          <a:ln>
            <a:noFill/>
          </a:ln>
        </p:spPr>
      </p:pic>
      <p:sp>
        <p:nvSpPr>
          <p:cNvPr id="190" name="Google Shape;190;p42"/>
          <p:cNvSpPr txBox="1"/>
          <p:nvPr/>
        </p:nvSpPr>
        <p:spPr>
          <a:xfrm>
            <a:off x="0" y="6322920"/>
            <a:ext cx="5100900" cy="534900"/>
          </a:xfrm>
          <a:prstGeom prst="rect">
            <a:avLst/>
          </a:prstGeom>
          <a:noFill/>
          <a:ln>
            <a:noFill/>
          </a:ln>
        </p:spPr>
        <p:txBody>
          <a:bodyPr spcFirstLastPara="1" wrap="square" lIns="117825" tIns="117825" rIns="117825" bIns="1178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Proxima Nova"/>
                <a:ea typeface="Proxima Nova"/>
                <a:cs typeface="Proxima Nova"/>
                <a:sym typeface="Proxima Nova"/>
              </a:rPr>
              <a:t>Copyright © 2017, North America Photon Infotech Ltd.</a:t>
            </a:r>
            <a:endParaRPr sz="10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Proxima Nova"/>
                <a:ea typeface="Proxima Nova"/>
                <a:cs typeface="Proxima Nova"/>
                <a:sym typeface="Proxima Nova"/>
              </a:rPr>
              <a:t>PHOTON PROPRIETARY AND CONFIDENTIAL INFORMATION</a:t>
            </a:r>
            <a:endParaRPr sz="1000" b="0" i="0" u="none" strike="noStrike" cap="none">
              <a:solidFill>
                <a:srgbClr val="FFFFFF"/>
              </a:solidFill>
              <a:latin typeface="Proxima Nova"/>
              <a:ea typeface="Proxima Nova"/>
              <a:cs typeface="Proxima Nova"/>
              <a:sym typeface="Proxima Nova"/>
            </a:endParaRPr>
          </a:p>
        </p:txBody>
      </p:sp>
      <p:pic>
        <p:nvPicPr>
          <p:cNvPr id="191" name="Google Shape;191;p42"/>
          <p:cNvPicPr preferRelativeResize="0"/>
          <p:nvPr/>
        </p:nvPicPr>
        <p:blipFill rotWithShape="1">
          <a:blip r:embed="rId3">
            <a:alphaModFix/>
          </a:blip>
          <a:srcRect/>
          <a:stretch/>
        </p:blipFill>
        <p:spPr>
          <a:xfrm>
            <a:off x="4517200" y="123751"/>
            <a:ext cx="1765323" cy="390450"/>
          </a:xfrm>
          <a:prstGeom prst="rect">
            <a:avLst/>
          </a:prstGeom>
          <a:noFill/>
          <a:ln>
            <a:noFill/>
          </a:ln>
        </p:spPr>
      </p:pic>
      <p:sp>
        <p:nvSpPr>
          <p:cNvPr id="192" name="Google Shape;192;p42"/>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rgbClr val="373737"/>
        </a:solidFill>
        <a:effectLst/>
      </p:bgPr>
    </p:bg>
    <p:spTree>
      <p:nvGrpSpPr>
        <p:cNvPr id="1" name="Shape 193"/>
        <p:cNvGrpSpPr/>
        <p:nvPr/>
      </p:nvGrpSpPr>
      <p:grpSpPr>
        <a:xfrm>
          <a:off x="0" y="0"/>
          <a:ext cx="0" cy="0"/>
          <a:chOff x="0" y="0"/>
          <a:chExt cx="0" cy="0"/>
        </a:xfrm>
      </p:grpSpPr>
      <p:pic>
        <p:nvPicPr>
          <p:cNvPr id="194" name="Google Shape;194;p43" descr="Relentless.png"/>
          <p:cNvPicPr preferRelativeResize="0"/>
          <p:nvPr/>
        </p:nvPicPr>
        <p:blipFill rotWithShape="1">
          <a:blip r:embed="rId2">
            <a:alphaModFix/>
          </a:blip>
          <a:srcRect/>
          <a:stretch/>
        </p:blipFill>
        <p:spPr>
          <a:xfrm>
            <a:off x="9866184" y="348743"/>
            <a:ext cx="1999500" cy="536400"/>
          </a:xfrm>
          <a:prstGeom prst="rect">
            <a:avLst/>
          </a:prstGeom>
          <a:noFill/>
          <a:ln>
            <a:noFill/>
          </a:ln>
        </p:spPr>
      </p:pic>
      <p:sp>
        <p:nvSpPr>
          <p:cNvPr id="195" name="Google Shape;195;p43"/>
          <p:cNvSpPr/>
          <p:nvPr/>
        </p:nvSpPr>
        <p:spPr>
          <a:xfrm>
            <a:off x="8202700" y="6330203"/>
            <a:ext cx="3989100" cy="523500"/>
          </a:xfrm>
          <a:prstGeom prst="rect">
            <a:avLst/>
          </a:prstGeom>
          <a:noFill/>
          <a:ln>
            <a:noFill/>
          </a:ln>
        </p:spPr>
        <p:txBody>
          <a:bodyPr spcFirstLastPara="1" wrap="square" lIns="93925" tIns="93925" rIns="93925" bIns="93925" anchor="ctr" anchorCtr="0">
            <a:noAutofit/>
          </a:bodyPr>
          <a:lstStyle/>
          <a:p>
            <a:pPr marL="0" marR="0" lvl="0" indent="0" algn="r" rtl="0">
              <a:lnSpc>
                <a:spcPct val="115000"/>
              </a:lnSpc>
              <a:spcBef>
                <a:spcPts val="0"/>
              </a:spcBef>
              <a:spcAft>
                <a:spcPts val="0"/>
              </a:spcAft>
              <a:buClr>
                <a:srgbClr val="000000"/>
              </a:buClr>
              <a:buSzPts val="800"/>
              <a:buFont typeface="Arial"/>
              <a:buNone/>
            </a:pPr>
            <a:r>
              <a:rPr lang="en-US" sz="800" b="0" i="0" u="none" strike="noStrike" cap="none">
                <a:solidFill>
                  <a:srgbClr val="FFFFFF"/>
                </a:solidFill>
                <a:latin typeface="Open Sans"/>
                <a:ea typeface="Open Sans"/>
                <a:cs typeface="Open Sans"/>
                <a:sym typeface="Open Sans"/>
              </a:rPr>
              <a:t>Copyright ⓒ 2017, North America Photon Infotech Ltd.</a:t>
            </a:r>
            <a:endParaRPr sz="800" b="0" i="0" u="none" strike="noStrike" cap="none">
              <a:solidFill>
                <a:srgbClr val="FFFFFF"/>
              </a:solidFill>
              <a:latin typeface="Open Sans"/>
              <a:ea typeface="Open Sans"/>
              <a:cs typeface="Open Sans"/>
              <a:sym typeface="Open Sans"/>
            </a:endParaRPr>
          </a:p>
          <a:p>
            <a:pPr marL="0" marR="0" lvl="0" indent="0" algn="r" rtl="0">
              <a:lnSpc>
                <a:spcPct val="115000"/>
              </a:lnSpc>
              <a:spcBef>
                <a:spcPts val="0"/>
              </a:spcBef>
              <a:spcAft>
                <a:spcPts val="0"/>
              </a:spcAft>
              <a:buClr>
                <a:srgbClr val="000000"/>
              </a:buClr>
              <a:buSzPts val="800"/>
              <a:buFont typeface="Arial"/>
              <a:buNone/>
            </a:pPr>
            <a:r>
              <a:rPr lang="en-US" sz="800" b="0" i="0" u="none" strike="noStrike" cap="none">
                <a:solidFill>
                  <a:srgbClr val="FFFFFF"/>
                </a:solidFill>
                <a:latin typeface="Open Sans"/>
                <a:ea typeface="Open Sans"/>
                <a:cs typeface="Open Sans"/>
                <a:sym typeface="Open Sans"/>
              </a:rPr>
              <a:t>PHOTON PROPRIETARY AND CONFIDENTIAL INFORMATION</a:t>
            </a:r>
            <a:endParaRPr sz="800" b="0" i="0" u="none" strike="noStrike" cap="none">
              <a:solidFill>
                <a:srgbClr val="FFFFFF"/>
              </a:solidFill>
              <a:latin typeface="Open Sans"/>
              <a:ea typeface="Open Sans"/>
              <a:cs typeface="Open Sans"/>
              <a:sym typeface="Open Sans"/>
            </a:endParaRPr>
          </a:p>
          <a:p>
            <a:pPr marL="0" marR="0" lvl="0" indent="0" algn="r" rtl="0">
              <a:lnSpc>
                <a:spcPct val="115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pic>
        <p:nvPicPr>
          <p:cNvPr id="196" name="Google Shape;196;p43" descr="Line.png"/>
          <p:cNvPicPr preferRelativeResize="0"/>
          <p:nvPr/>
        </p:nvPicPr>
        <p:blipFill rotWithShape="1">
          <a:blip r:embed="rId3">
            <a:alphaModFix/>
          </a:blip>
          <a:srcRect/>
          <a:stretch/>
        </p:blipFill>
        <p:spPr>
          <a:xfrm>
            <a:off x="0" y="-10"/>
            <a:ext cx="10972808" cy="139337"/>
          </a:xfrm>
          <a:prstGeom prst="rect">
            <a:avLst/>
          </a:prstGeom>
          <a:noFill/>
          <a:ln>
            <a:noFill/>
          </a:ln>
        </p:spPr>
      </p:pic>
      <p:sp>
        <p:nvSpPr>
          <p:cNvPr id="197" name="Google Shape;197;p43"/>
          <p:cNvSpPr/>
          <p:nvPr/>
        </p:nvSpPr>
        <p:spPr>
          <a:xfrm>
            <a:off x="0" y="6725100"/>
            <a:ext cx="12192000" cy="154800"/>
          </a:xfrm>
          <a:prstGeom prst="rect">
            <a:avLst/>
          </a:prstGeom>
          <a:solidFill>
            <a:srgbClr val="434343"/>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3"/>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ustom Layout 1 1">
  <p:cSld name="CUSTOM_2">
    <p:spTree>
      <p:nvGrpSpPr>
        <p:cNvPr id="1" name="Shape 199"/>
        <p:cNvGrpSpPr/>
        <p:nvPr/>
      </p:nvGrpSpPr>
      <p:grpSpPr>
        <a:xfrm>
          <a:off x="0" y="0"/>
          <a:ext cx="0" cy="0"/>
          <a:chOff x="0" y="0"/>
          <a:chExt cx="0" cy="0"/>
        </a:xfrm>
      </p:grpSpPr>
      <p:sp>
        <p:nvSpPr>
          <p:cNvPr id="200" name="Google Shape;200;p44"/>
          <p:cNvSpPr txBox="1">
            <a:spLocks noGrp="1"/>
          </p:cNvSpPr>
          <p:nvPr>
            <p:ph type="sldNum" idx="12"/>
          </p:nvPr>
        </p:nvSpPr>
        <p:spPr>
          <a:xfrm>
            <a:off x="601133" y="6492240"/>
            <a:ext cx="1524000" cy="3657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01" name="Google Shape;201;p44" descr="background - White.png"/>
          <p:cNvPicPr preferRelativeResize="0"/>
          <p:nvPr/>
        </p:nvPicPr>
        <p:blipFill rotWithShape="1">
          <a:blip r:embed="rId2">
            <a:alphaModFix/>
          </a:blip>
          <a:srcRect/>
          <a:stretch/>
        </p:blipFill>
        <p:spPr>
          <a:xfrm>
            <a:off x="921" y="0"/>
            <a:ext cx="10971132" cy="6172195"/>
          </a:xfrm>
          <a:prstGeom prst="rect">
            <a:avLst/>
          </a:prstGeom>
          <a:noFill/>
          <a:ln>
            <a:noFill/>
          </a:ln>
        </p:spPr>
      </p:pic>
      <p:sp>
        <p:nvSpPr>
          <p:cNvPr id="202" name="Google Shape;202;p44"/>
          <p:cNvSpPr/>
          <p:nvPr/>
        </p:nvSpPr>
        <p:spPr>
          <a:xfrm>
            <a:off x="0" y="21900"/>
            <a:ext cx="12192000" cy="6858000"/>
          </a:xfrm>
          <a:prstGeom prst="rect">
            <a:avLst/>
          </a:prstGeom>
          <a:solidFill>
            <a:srgbClr val="FFFFFF">
              <a:alpha val="43529"/>
            </a:srgbClr>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3" name="Google Shape;203;p44" descr="BG.png"/>
          <p:cNvPicPr preferRelativeResize="0"/>
          <p:nvPr/>
        </p:nvPicPr>
        <p:blipFill rotWithShape="1">
          <a:blip r:embed="rId3">
            <a:alphaModFix/>
          </a:blip>
          <a:srcRect/>
          <a:stretch/>
        </p:blipFill>
        <p:spPr>
          <a:xfrm>
            <a:off x="0" y="0"/>
            <a:ext cx="12192007" cy="762000"/>
          </a:xfrm>
          <a:prstGeom prst="rect">
            <a:avLst/>
          </a:prstGeom>
          <a:noFill/>
          <a:ln>
            <a:noFill/>
          </a:ln>
        </p:spPr>
      </p:pic>
      <p:sp>
        <p:nvSpPr>
          <p:cNvPr id="204" name="Google Shape;204;p44"/>
          <p:cNvSpPr txBox="1"/>
          <p:nvPr/>
        </p:nvSpPr>
        <p:spPr>
          <a:xfrm>
            <a:off x="11296610" y="6217622"/>
            <a:ext cx="731700" cy="525000"/>
          </a:xfrm>
          <a:prstGeom prst="rect">
            <a:avLst/>
          </a:prstGeom>
          <a:noFill/>
          <a:ln>
            <a:noFill/>
          </a:ln>
        </p:spPr>
        <p:txBody>
          <a:bodyPr spcFirstLastPara="1" wrap="square" lIns="119225" tIns="119225" rIns="119225" bIns="119225" anchor="ctr"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1" i="0" u="none" strike="noStrike" cap="none">
                <a:solidFill>
                  <a:srgbClr val="595959"/>
                </a:solidFill>
                <a:latin typeface="Arial"/>
                <a:ea typeface="Arial"/>
                <a:cs typeface="Arial"/>
                <a:sym typeface="Arial"/>
              </a:rPr>
              <a:t>‹#›</a:t>
            </a:fld>
            <a:endParaRPr sz="1300" b="1" i="0" u="none" strike="noStrike" cap="none">
              <a:solidFill>
                <a:srgbClr val="595959"/>
              </a:solidFill>
              <a:latin typeface="Arial"/>
              <a:ea typeface="Arial"/>
              <a:cs typeface="Arial"/>
              <a:sym typeface="Arial"/>
            </a:endParaRPr>
          </a:p>
        </p:txBody>
      </p:sp>
      <p:sp>
        <p:nvSpPr>
          <p:cNvPr id="205" name="Google Shape;205;p44"/>
          <p:cNvSpPr/>
          <p:nvPr/>
        </p:nvSpPr>
        <p:spPr>
          <a:xfrm>
            <a:off x="0" y="6725100"/>
            <a:ext cx="12192000" cy="154800"/>
          </a:xfrm>
          <a:prstGeom prst="rect">
            <a:avLst/>
          </a:prstGeom>
          <a:solidFill>
            <a:srgbClr val="434343"/>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6" name="Google Shape;206;p44" descr="Logo Black Font.png"/>
          <p:cNvPicPr preferRelativeResize="0"/>
          <p:nvPr/>
        </p:nvPicPr>
        <p:blipFill rotWithShape="1">
          <a:blip r:embed="rId4">
            <a:alphaModFix/>
          </a:blip>
          <a:srcRect/>
          <a:stretch/>
        </p:blipFill>
        <p:spPr>
          <a:xfrm>
            <a:off x="225567" y="6258224"/>
            <a:ext cx="1194029" cy="291177"/>
          </a:xfrm>
          <a:prstGeom prst="rect">
            <a:avLst/>
          </a:prstGeom>
          <a:noFill/>
          <a:ln>
            <a:noFill/>
          </a:ln>
        </p:spPr>
      </p:pic>
      <p:sp>
        <p:nvSpPr>
          <p:cNvPr id="207" name="Google Shape;207;p44"/>
          <p:cNvSpPr/>
          <p:nvPr/>
        </p:nvSpPr>
        <p:spPr>
          <a:xfrm>
            <a:off x="933" y="706588"/>
            <a:ext cx="2106900" cy="55200"/>
          </a:xfrm>
          <a:prstGeom prst="rect">
            <a:avLst/>
          </a:prstGeom>
          <a:solidFill>
            <a:srgbClr val="F16421"/>
          </a:solidFill>
          <a:ln w="9525" cap="flat" cmpd="sng">
            <a:solidFill>
              <a:srgbClr val="F16421"/>
            </a:solidFill>
            <a:prstDash val="solid"/>
            <a:round/>
            <a:headEnd type="none" w="sm" len="sm"/>
            <a:tailEnd type="none" w="sm" len="sm"/>
          </a:ln>
        </p:spPr>
        <p:txBody>
          <a:bodyPr spcFirstLastPara="1" wrap="square" lIns="117825" tIns="117825" rIns="117825" bIns="117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44"/>
          <p:cNvSpPr txBox="1"/>
          <p:nvPr/>
        </p:nvSpPr>
        <p:spPr>
          <a:xfrm>
            <a:off x="2818400" y="6258233"/>
            <a:ext cx="6555300" cy="365700"/>
          </a:xfrm>
          <a:prstGeom prst="rect">
            <a:avLst/>
          </a:prstGeom>
          <a:noFill/>
          <a:ln>
            <a:noFill/>
          </a:ln>
        </p:spPr>
        <p:txBody>
          <a:bodyPr spcFirstLastPara="1" wrap="square" lIns="117825" tIns="117825" rIns="117825" bIns="1178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Open Sans Light"/>
                <a:ea typeface="Open Sans Light"/>
                <a:cs typeface="Open Sans Light"/>
                <a:sym typeface="Open Sans Light"/>
              </a:rPr>
              <a:t>Copyright ⓒ 2017, North America Photon Infotech Ltd. | </a:t>
            </a:r>
            <a:r>
              <a:rPr lang="en-US" sz="800" b="0" i="0" u="none" strike="noStrike" cap="none">
                <a:solidFill>
                  <a:srgbClr val="F06825"/>
                </a:solidFill>
                <a:latin typeface="Open Sans Light"/>
                <a:ea typeface="Open Sans Light"/>
                <a:cs typeface="Open Sans Light"/>
                <a:sym typeface="Open Sans Light"/>
              </a:rPr>
              <a:t>PHOTON</a:t>
            </a:r>
            <a:r>
              <a:rPr lang="en-US" sz="800" b="0" i="0" u="none" strike="noStrike" cap="none">
                <a:solidFill>
                  <a:srgbClr val="000000"/>
                </a:solidFill>
                <a:latin typeface="Open Sans Light"/>
                <a:ea typeface="Open Sans Light"/>
                <a:cs typeface="Open Sans Light"/>
                <a:sym typeface="Open Sans Light"/>
              </a:rPr>
              <a:t> PROPRIETARY AND CONFIDENTIAL INFORMATION</a:t>
            </a:r>
            <a:endParaRPr sz="800" b="0" i="0" u="none" strike="noStrike" cap="none">
              <a:solidFill>
                <a:srgbClr val="000000"/>
              </a:solidFill>
              <a:latin typeface="Open Sans Light"/>
              <a:ea typeface="Open Sans Light"/>
              <a:cs typeface="Open Sans Light"/>
              <a:sym typeface="Open Sans Ligh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k 1">
  <p:cSld name="BLANK_1">
    <p:bg>
      <p:bgPr>
        <a:blipFill>
          <a:blip r:embed="rId2">
            <a:alphaModFix/>
          </a:blip>
          <a:stretch>
            <a:fillRect/>
          </a:stretch>
        </a:blipFill>
        <a:effectLst/>
      </p:bgPr>
    </p:bg>
    <p:spTree>
      <p:nvGrpSpPr>
        <p:cNvPr id="1" name="Shape 209"/>
        <p:cNvGrpSpPr/>
        <p:nvPr/>
      </p:nvGrpSpPr>
      <p:grpSpPr>
        <a:xfrm>
          <a:off x="0" y="0"/>
          <a:ext cx="0" cy="0"/>
          <a:chOff x="0" y="0"/>
          <a:chExt cx="0" cy="0"/>
        </a:xfrm>
      </p:grpSpPr>
      <p:sp>
        <p:nvSpPr>
          <p:cNvPr id="210" name="Google Shape;210;p45"/>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1" name="Google Shape;211;p45"/>
          <p:cNvSpPr/>
          <p:nvPr/>
        </p:nvSpPr>
        <p:spPr>
          <a:xfrm flipH="1">
            <a:off x="7775700" y="-24800"/>
            <a:ext cx="4416300" cy="6882600"/>
          </a:xfrm>
          <a:prstGeom prst="rtTriangle">
            <a:avLst/>
          </a:prstGeom>
          <a:solidFill>
            <a:srgbClr val="F16421"/>
          </a:solidFill>
          <a:ln>
            <a:noFill/>
          </a:ln>
        </p:spPr>
        <p:txBody>
          <a:bodyPr spcFirstLastPara="1" wrap="square" lIns="117825" tIns="117825" rIns="117825" bIns="117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45"/>
          <p:cNvSpPr txBox="1"/>
          <p:nvPr/>
        </p:nvSpPr>
        <p:spPr>
          <a:xfrm>
            <a:off x="7091200" y="6097633"/>
            <a:ext cx="5100900" cy="760200"/>
          </a:xfrm>
          <a:prstGeom prst="rect">
            <a:avLst/>
          </a:prstGeom>
          <a:noFill/>
          <a:ln>
            <a:noFill/>
          </a:ln>
        </p:spPr>
        <p:txBody>
          <a:bodyPr spcFirstLastPara="1" wrap="square" lIns="117825" tIns="117825" rIns="117825" bIns="1178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Arial"/>
                <a:ea typeface="Arial"/>
                <a:cs typeface="Arial"/>
                <a:sym typeface="Arial"/>
              </a:rPr>
              <a:t>Copyright © 2017, North America Photon Infotech Ltd.</a:t>
            </a:r>
            <a:endParaRPr sz="1000" b="0" i="0" u="none" strike="noStrike" cap="none">
              <a:solidFill>
                <a:srgbClr val="FFFFFF"/>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Arial"/>
                <a:ea typeface="Arial"/>
                <a:cs typeface="Arial"/>
                <a:sym typeface="Arial"/>
              </a:rPr>
              <a:t>PHOTON PROPRIETARY AND CONFIDENTIAL INFORMATION</a:t>
            </a:r>
            <a:endParaRPr sz="10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t="15604"/>
          <a:stretch/>
        </p:blipFill>
        <p:spPr>
          <a:xfrm>
            <a:off x="0" y="-25"/>
            <a:ext cx="12222100" cy="6871725"/>
          </a:xfrm>
          <a:prstGeom prst="rect">
            <a:avLst/>
          </a:prstGeom>
          <a:noFill/>
          <a:ln>
            <a:noFill/>
          </a:ln>
        </p:spPr>
      </p:pic>
      <p:sp>
        <p:nvSpPr>
          <p:cNvPr id="11" name="Google Shape;11;p2"/>
          <p:cNvSpPr/>
          <p:nvPr/>
        </p:nvSpPr>
        <p:spPr>
          <a:xfrm>
            <a:off x="100" y="-25"/>
            <a:ext cx="12222000" cy="6858000"/>
          </a:xfrm>
          <a:prstGeom prst="rect">
            <a:avLst/>
          </a:prstGeom>
          <a:solidFill>
            <a:srgbClr val="444D5C">
              <a:alpha val="55294"/>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pic>
        <p:nvPicPr>
          <p:cNvPr id="12" name="Google Shape;12;p2"/>
          <p:cNvPicPr preferRelativeResize="0"/>
          <p:nvPr/>
        </p:nvPicPr>
        <p:blipFill rotWithShape="1">
          <a:blip r:embed="rId3">
            <a:alphaModFix/>
          </a:blip>
          <a:srcRect/>
          <a:stretch/>
        </p:blipFill>
        <p:spPr>
          <a:xfrm>
            <a:off x="166301" y="196724"/>
            <a:ext cx="666426" cy="695824"/>
          </a:xfrm>
          <a:prstGeom prst="rect">
            <a:avLst/>
          </a:prstGeom>
          <a:noFill/>
          <a:ln>
            <a:noFill/>
          </a:ln>
        </p:spPr>
      </p:pic>
      <p:sp>
        <p:nvSpPr>
          <p:cNvPr id="13" name="Google Shape;13;p2"/>
          <p:cNvSpPr txBox="1"/>
          <p:nvPr/>
        </p:nvSpPr>
        <p:spPr>
          <a:xfrm>
            <a:off x="7926300" y="6402200"/>
            <a:ext cx="4265700" cy="469500"/>
          </a:xfrm>
          <a:prstGeom prst="rect">
            <a:avLst/>
          </a:prstGeom>
          <a:noFill/>
          <a:ln>
            <a:noFill/>
          </a:ln>
        </p:spPr>
        <p:txBody>
          <a:bodyPr spcFirstLastPara="1" wrap="square" lIns="117825" tIns="117825" rIns="117825" bIns="117825"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999999"/>
                </a:solidFill>
                <a:latin typeface="Proxima Nova"/>
                <a:ea typeface="Proxima Nova"/>
                <a:cs typeface="Proxima Nova"/>
                <a:sym typeface="Proxima Nova"/>
              </a:rPr>
              <a:t>Copyright © 2020 </a:t>
            </a:r>
            <a:endParaRPr sz="900" b="0" i="0" u="none" strike="noStrike" cap="none">
              <a:solidFill>
                <a:srgbClr val="999999"/>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999999"/>
                </a:solidFill>
                <a:latin typeface="Proxima Nova"/>
                <a:ea typeface="Proxima Nova"/>
                <a:cs typeface="Proxima Nova"/>
                <a:sym typeface="Proxima Nova"/>
              </a:rPr>
              <a:t>PHOTON PROPRIETARY AND CONFIDENTIAL INFORMATION</a:t>
            </a:r>
            <a:endParaRPr sz="900" b="0" i="0" u="none" strike="noStrike" cap="none">
              <a:solidFill>
                <a:srgbClr val="999999"/>
              </a:solidFill>
              <a:latin typeface="Proxima Nova"/>
              <a:ea typeface="Proxima Nova"/>
              <a:cs typeface="Proxima Nova"/>
              <a:sym typeface="Proxima Nova"/>
            </a:endParaRPr>
          </a:p>
        </p:txBody>
      </p:sp>
      <p:pic>
        <p:nvPicPr>
          <p:cNvPr id="14" name="Google Shape;14;p2"/>
          <p:cNvPicPr preferRelativeResize="0"/>
          <p:nvPr/>
        </p:nvPicPr>
        <p:blipFill>
          <a:blip r:embed="rId4">
            <a:alphaModFix/>
          </a:blip>
          <a:stretch>
            <a:fillRect/>
          </a:stretch>
        </p:blipFill>
        <p:spPr>
          <a:xfrm>
            <a:off x="16886" y="0"/>
            <a:ext cx="12158227" cy="6858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DB61A8-A88A-4F78-BECC-705C738F153A}" type="datetimeFigureOut">
              <a:rPr lang="en-IN" smtClean="0"/>
              <a:t>14-12-2023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DD3D73-172F-409E-BC22-F970F4506DFA}" type="slidenum">
              <a:rPr lang="en-IN" smtClean="0"/>
              <a:t>‹#›</a:t>
            </a:fld>
            <a:endParaRPr lang="en-I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415611" y="992767"/>
            <a:ext cx="11360700" cy="2736600"/>
          </a:xfrm>
          <a:prstGeom prst="rect">
            <a:avLst/>
          </a:prstGeom>
          <a:noFill/>
          <a:ln>
            <a:noFill/>
          </a:ln>
        </p:spPr>
        <p:txBody>
          <a:bodyPr spcFirstLastPara="1" wrap="square" lIns="117825" tIns="117825" rIns="117825" bIns="117825" anchor="b" anchorCtr="0">
            <a:no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a:endParaRPr/>
          </a:p>
        </p:txBody>
      </p:sp>
      <p:sp>
        <p:nvSpPr>
          <p:cNvPr id="17" name="Google Shape;17;p3"/>
          <p:cNvSpPr txBox="1">
            <a:spLocks noGrp="1"/>
          </p:cNvSpPr>
          <p:nvPr>
            <p:ph type="subTitle" idx="1"/>
          </p:nvPr>
        </p:nvSpPr>
        <p:spPr>
          <a:xfrm>
            <a:off x="415600" y="3778833"/>
            <a:ext cx="11360700" cy="1056900"/>
          </a:xfrm>
          <a:prstGeom prst="rect">
            <a:avLst/>
          </a:prstGeom>
          <a:noFill/>
          <a:ln>
            <a:noFill/>
          </a:ln>
        </p:spPr>
        <p:txBody>
          <a:bodyPr spcFirstLastPara="1" wrap="square" lIns="117825" tIns="117825" rIns="117825" bIns="117825" anchor="t"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15600" y="2867800"/>
            <a:ext cx="11360700" cy="1122600"/>
          </a:xfrm>
          <a:prstGeom prst="rect">
            <a:avLst/>
          </a:prstGeom>
          <a:noFill/>
          <a:ln>
            <a:noFill/>
          </a:ln>
        </p:spPr>
        <p:txBody>
          <a:bodyPr spcFirstLastPara="1" wrap="square" lIns="117825" tIns="117825" rIns="117825" bIns="117825" anchor="ctr" anchorCtr="0">
            <a:no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4600"/>
              <a:buNone/>
              <a:defRPr sz="4600"/>
            </a:lvl2pPr>
            <a:lvl3pPr lvl="2" algn="ctr">
              <a:lnSpc>
                <a:spcPct val="100000"/>
              </a:lnSpc>
              <a:spcBef>
                <a:spcPts val="0"/>
              </a:spcBef>
              <a:spcAft>
                <a:spcPts val="0"/>
              </a:spcAft>
              <a:buSzPts val="4600"/>
              <a:buNone/>
              <a:defRPr sz="4600"/>
            </a:lvl3pPr>
            <a:lvl4pPr lvl="3" algn="ctr">
              <a:lnSpc>
                <a:spcPct val="100000"/>
              </a:lnSpc>
              <a:spcBef>
                <a:spcPts val="0"/>
              </a:spcBef>
              <a:spcAft>
                <a:spcPts val="0"/>
              </a:spcAft>
              <a:buSzPts val="4600"/>
              <a:buNone/>
              <a:defRPr sz="4600"/>
            </a:lvl4pPr>
            <a:lvl5pPr lvl="4" algn="ctr">
              <a:lnSpc>
                <a:spcPct val="100000"/>
              </a:lnSpc>
              <a:spcBef>
                <a:spcPts val="0"/>
              </a:spcBef>
              <a:spcAft>
                <a:spcPts val="0"/>
              </a:spcAft>
              <a:buSzPts val="4600"/>
              <a:buNone/>
              <a:defRPr sz="4600"/>
            </a:lvl5pPr>
            <a:lvl6pPr lvl="5" algn="ctr">
              <a:lnSpc>
                <a:spcPct val="100000"/>
              </a:lnSpc>
              <a:spcBef>
                <a:spcPts val="0"/>
              </a:spcBef>
              <a:spcAft>
                <a:spcPts val="0"/>
              </a:spcAft>
              <a:buSzPts val="4600"/>
              <a:buNone/>
              <a:defRPr sz="4600"/>
            </a:lvl6pPr>
            <a:lvl7pPr lvl="6" algn="ctr">
              <a:lnSpc>
                <a:spcPct val="100000"/>
              </a:lnSpc>
              <a:spcBef>
                <a:spcPts val="0"/>
              </a:spcBef>
              <a:spcAft>
                <a:spcPts val="0"/>
              </a:spcAft>
              <a:buSzPts val="4600"/>
              <a:buNone/>
              <a:defRPr sz="4600"/>
            </a:lvl7pPr>
            <a:lvl8pPr lvl="7" algn="ctr">
              <a:lnSpc>
                <a:spcPct val="100000"/>
              </a:lnSpc>
              <a:spcBef>
                <a:spcPts val="0"/>
              </a:spcBef>
              <a:spcAft>
                <a:spcPts val="0"/>
              </a:spcAft>
              <a:buSzPts val="4600"/>
              <a:buNone/>
              <a:defRPr sz="4600"/>
            </a:lvl8pPr>
            <a:lvl9pPr lvl="8" algn="ctr">
              <a:lnSpc>
                <a:spcPct val="100000"/>
              </a:lnSpc>
              <a:spcBef>
                <a:spcPts val="0"/>
              </a:spcBef>
              <a:spcAft>
                <a:spcPts val="0"/>
              </a:spcAft>
              <a:buSzPts val="4600"/>
              <a:buNone/>
              <a:defRPr sz="4600"/>
            </a:lvl9pPr>
          </a:lstStyle>
          <a:p>
            <a:endParaRPr/>
          </a:p>
        </p:txBody>
      </p:sp>
      <p:sp>
        <p:nvSpPr>
          <p:cNvPr id="21" name="Google Shape;21;p4"/>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15600" y="1536633"/>
            <a:ext cx="11360700" cy="4555200"/>
          </a:xfrm>
          <a:prstGeom prst="rect">
            <a:avLst/>
          </a:prstGeom>
          <a:noFill/>
          <a:ln>
            <a:noFill/>
          </a:ln>
        </p:spPr>
        <p:txBody>
          <a:bodyPr spcFirstLastPara="1" wrap="square" lIns="117825" tIns="117825" rIns="117825" bIns="117825" anchor="t" anchorCtr="0">
            <a:noAutofit/>
          </a:bodyPr>
          <a:lstStyle>
            <a:lvl1pPr marL="457200" lvl="0" indent="-374650" algn="l">
              <a:lnSpc>
                <a:spcPct val="115000"/>
              </a:lnSpc>
              <a:spcBef>
                <a:spcPts val="0"/>
              </a:spcBef>
              <a:spcAft>
                <a:spcPts val="0"/>
              </a:spcAft>
              <a:buSzPts val="23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25" name="Google Shape;25;p5"/>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8" name="Google Shape;28;p6"/>
          <p:cNvSpPr txBox="1">
            <a:spLocks noGrp="1"/>
          </p:cNvSpPr>
          <p:nvPr>
            <p:ph type="body" idx="1"/>
          </p:nvPr>
        </p:nvSpPr>
        <p:spPr>
          <a:xfrm>
            <a:off x="415600" y="1536633"/>
            <a:ext cx="5333100" cy="4555200"/>
          </a:xfrm>
          <a:prstGeom prst="rect">
            <a:avLst/>
          </a:prstGeom>
          <a:noFill/>
          <a:ln>
            <a:noFill/>
          </a:ln>
        </p:spPr>
        <p:txBody>
          <a:bodyPr spcFirstLastPara="1" wrap="square" lIns="117825" tIns="117825" rIns="117825" bIns="117825" anchor="t" anchorCtr="0">
            <a:noAutofit/>
          </a:bodyPr>
          <a:lstStyle>
            <a:lvl1pPr marL="457200" lvl="0" indent="-342900" algn="l">
              <a:lnSpc>
                <a:spcPct val="115000"/>
              </a:lnSpc>
              <a:spcBef>
                <a:spcPts val="0"/>
              </a:spcBef>
              <a:spcAft>
                <a:spcPts val="0"/>
              </a:spcAft>
              <a:buSzPts val="1800"/>
              <a:buChar char="●"/>
              <a:defRPr sz="1800"/>
            </a:lvl1pPr>
            <a:lvl2pPr marL="914400" lvl="1" indent="-323850" algn="l">
              <a:lnSpc>
                <a:spcPct val="115000"/>
              </a:lnSpc>
              <a:spcBef>
                <a:spcPts val="2100"/>
              </a:spcBef>
              <a:spcAft>
                <a:spcPts val="0"/>
              </a:spcAft>
              <a:buSzPts val="1500"/>
              <a:buChar char="○"/>
              <a:defRPr sz="1500"/>
            </a:lvl2pPr>
            <a:lvl3pPr marL="1371600" lvl="2" indent="-323850" algn="l">
              <a:lnSpc>
                <a:spcPct val="115000"/>
              </a:lnSpc>
              <a:spcBef>
                <a:spcPts val="2100"/>
              </a:spcBef>
              <a:spcAft>
                <a:spcPts val="0"/>
              </a:spcAft>
              <a:buSzPts val="1500"/>
              <a:buChar char="■"/>
              <a:defRPr sz="1500"/>
            </a:lvl3pPr>
            <a:lvl4pPr marL="1828800" lvl="3" indent="-323850" algn="l">
              <a:lnSpc>
                <a:spcPct val="115000"/>
              </a:lnSpc>
              <a:spcBef>
                <a:spcPts val="2100"/>
              </a:spcBef>
              <a:spcAft>
                <a:spcPts val="0"/>
              </a:spcAft>
              <a:buSzPts val="1500"/>
              <a:buChar char="●"/>
              <a:defRPr sz="1500"/>
            </a:lvl4pPr>
            <a:lvl5pPr marL="2286000" lvl="4" indent="-323850" algn="l">
              <a:lnSpc>
                <a:spcPct val="115000"/>
              </a:lnSpc>
              <a:spcBef>
                <a:spcPts val="2100"/>
              </a:spcBef>
              <a:spcAft>
                <a:spcPts val="0"/>
              </a:spcAft>
              <a:buSzPts val="1500"/>
              <a:buChar char="○"/>
              <a:defRPr sz="1500"/>
            </a:lvl5pPr>
            <a:lvl6pPr marL="2743200" lvl="5" indent="-323850" algn="l">
              <a:lnSpc>
                <a:spcPct val="115000"/>
              </a:lnSpc>
              <a:spcBef>
                <a:spcPts val="2100"/>
              </a:spcBef>
              <a:spcAft>
                <a:spcPts val="0"/>
              </a:spcAft>
              <a:buSzPts val="1500"/>
              <a:buChar char="■"/>
              <a:defRPr sz="1500"/>
            </a:lvl6pPr>
            <a:lvl7pPr marL="3200400" lvl="6" indent="-323850" algn="l">
              <a:lnSpc>
                <a:spcPct val="115000"/>
              </a:lnSpc>
              <a:spcBef>
                <a:spcPts val="2100"/>
              </a:spcBef>
              <a:spcAft>
                <a:spcPts val="0"/>
              </a:spcAft>
              <a:buSzPts val="1500"/>
              <a:buChar char="●"/>
              <a:defRPr sz="1500"/>
            </a:lvl7pPr>
            <a:lvl8pPr marL="3657600" lvl="7" indent="-323850" algn="l">
              <a:lnSpc>
                <a:spcPct val="115000"/>
              </a:lnSpc>
              <a:spcBef>
                <a:spcPts val="2100"/>
              </a:spcBef>
              <a:spcAft>
                <a:spcPts val="0"/>
              </a:spcAft>
              <a:buSzPts val="1500"/>
              <a:buChar char="○"/>
              <a:defRPr sz="1500"/>
            </a:lvl8pPr>
            <a:lvl9pPr marL="4114800" lvl="8" indent="-323850" algn="l">
              <a:lnSpc>
                <a:spcPct val="115000"/>
              </a:lnSpc>
              <a:spcBef>
                <a:spcPts val="2100"/>
              </a:spcBef>
              <a:spcAft>
                <a:spcPts val="2100"/>
              </a:spcAft>
              <a:buSzPts val="1500"/>
              <a:buChar char="■"/>
              <a:defRPr sz="1500"/>
            </a:lvl9pPr>
          </a:lstStyle>
          <a:p>
            <a:endParaRPr/>
          </a:p>
        </p:txBody>
      </p:sp>
      <p:sp>
        <p:nvSpPr>
          <p:cNvPr id="29" name="Google Shape;29;p6"/>
          <p:cNvSpPr txBox="1">
            <a:spLocks noGrp="1"/>
          </p:cNvSpPr>
          <p:nvPr>
            <p:ph type="body" idx="2"/>
          </p:nvPr>
        </p:nvSpPr>
        <p:spPr>
          <a:xfrm>
            <a:off x="6443200" y="1536633"/>
            <a:ext cx="5333100" cy="4555200"/>
          </a:xfrm>
          <a:prstGeom prst="rect">
            <a:avLst/>
          </a:prstGeom>
          <a:noFill/>
          <a:ln>
            <a:noFill/>
          </a:ln>
        </p:spPr>
        <p:txBody>
          <a:bodyPr spcFirstLastPara="1" wrap="square" lIns="117825" tIns="117825" rIns="117825" bIns="117825" anchor="t" anchorCtr="0">
            <a:noAutofit/>
          </a:bodyPr>
          <a:lstStyle>
            <a:lvl1pPr marL="457200" lvl="0" indent="-342900" algn="l">
              <a:lnSpc>
                <a:spcPct val="115000"/>
              </a:lnSpc>
              <a:spcBef>
                <a:spcPts val="0"/>
              </a:spcBef>
              <a:spcAft>
                <a:spcPts val="0"/>
              </a:spcAft>
              <a:buSzPts val="1800"/>
              <a:buChar char="●"/>
              <a:defRPr sz="1800"/>
            </a:lvl1pPr>
            <a:lvl2pPr marL="914400" lvl="1" indent="-323850" algn="l">
              <a:lnSpc>
                <a:spcPct val="115000"/>
              </a:lnSpc>
              <a:spcBef>
                <a:spcPts val="2100"/>
              </a:spcBef>
              <a:spcAft>
                <a:spcPts val="0"/>
              </a:spcAft>
              <a:buSzPts val="1500"/>
              <a:buChar char="○"/>
              <a:defRPr sz="1500"/>
            </a:lvl2pPr>
            <a:lvl3pPr marL="1371600" lvl="2" indent="-323850" algn="l">
              <a:lnSpc>
                <a:spcPct val="115000"/>
              </a:lnSpc>
              <a:spcBef>
                <a:spcPts val="2100"/>
              </a:spcBef>
              <a:spcAft>
                <a:spcPts val="0"/>
              </a:spcAft>
              <a:buSzPts val="1500"/>
              <a:buChar char="■"/>
              <a:defRPr sz="1500"/>
            </a:lvl3pPr>
            <a:lvl4pPr marL="1828800" lvl="3" indent="-323850" algn="l">
              <a:lnSpc>
                <a:spcPct val="115000"/>
              </a:lnSpc>
              <a:spcBef>
                <a:spcPts val="2100"/>
              </a:spcBef>
              <a:spcAft>
                <a:spcPts val="0"/>
              </a:spcAft>
              <a:buSzPts val="1500"/>
              <a:buChar char="●"/>
              <a:defRPr sz="1500"/>
            </a:lvl4pPr>
            <a:lvl5pPr marL="2286000" lvl="4" indent="-323850" algn="l">
              <a:lnSpc>
                <a:spcPct val="115000"/>
              </a:lnSpc>
              <a:spcBef>
                <a:spcPts val="2100"/>
              </a:spcBef>
              <a:spcAft>
                <a:spcPts val="0"/>
              </a:spcAft>
              <a:buSzPts val="1500"/>
              <a:buChar char="○"/>
              <a:defRPr sz="1500"/>
            </a:lvl5pPr>
            <a:lvl6pPr marL="2743200" lvl="5" indent="-323850" algn="l">
              <a:lnSpc>
                <a:spcPct val="115000"/>
              </a:lnSpc>
              <a:spcBef>
                <a:spcPts val="2100"/>
              </a:spcBef>
              <a:spcAft>
                <a:spcPts val="0"/>
              </a:spcAft>
              <a:buSzPts val="1500"/>
              <a:buChar char="■"/>
              <a:defRPr sz="1500"/>
            </a:lvl6pPr>
            <a:lvl7pPr marL="3200400" lvl="6" indent="-323850" algn="l">
              <a:lnSpc>
                <a:spcPct val="115000"/>
              </a:lnSpc>
              <a:spcBef>
                <a:spcPts val="2100"/>
              </a:spcBef>
              <a:spcAft>
                <a:spcPts val="0"/>
              </a:spcAft>
              <a:buSzPts val="1500"/>
              <a:buChar char="●"/>
              <a:defRPr sz="1500"/>
            </a:lvl7pPr>
            <a:lvl8pPr marL="3657600" lvl="7" indent="-323850" algn="l">
              <a:lnSpc>
                <a:spcPct val="115000"/>
              </a:lnSpc>
              <a:spcBef>
                <a:spcPts val="2100"/>
              </a:spcBef>
              <a:spcAft>
                <a:spcPts val="0"/>
              </a:spcAft>
              <a:buSzPts val="1500"/>
              <a:buChar char="○"/>
              <a:defRPr sz="1500"/>
            </a:lvl8pPr>
            <a:lvl9pPr marL="4114800" lvl="8" indent="-323850" algn="l">
              <a:lnSpc>
                <a:spcPct val="115000"/>
              </a:lnSpc>
              <a:spcBef>
                <a:spcPts val="2100"/>
              </a:spcBef>
              <a:spcAft>
                <a:spcPts val="2100"/>
              </a:spcAft>
              <a:buSzPts val="1500"/>
              <a:buChar char="■"/>
              <a:defRPr sz="1500"/>
            </a:lvl9pPr>
          </a:lstStyle>
          <a:p>
            <a:endParaRPr/>
          </a:p>
        </p:txBody>
      </p:sp>
      <p:sp>
        <p:nvSpPr>
          <p:cNvPr id="30" name="Google Shape;30;p6"/>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3" name="Google Shape;33;p7"/>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15600" y="740800"/>
            <a:ext cx="3744000" cy="1007700"/>
          </a:xfrm>
          <a:prstGeom prst="rect">
            <a:avLst/>
          </a:prstGeom>
          <a:noFill/>
          <a:ln>
            <a:noFill/>
          </a:ln>
        </p:spPr>
        <p:txBody>
          <a:bodyPr spcFirstLastPara="1" wrap="square" lIns="117825" tIns="117825" rIns="117825" bIns="117825" anchor="b" anchorCtr="0">
            <a:noAutofit/>
          </a:bodyPr>
          <a:lstStyle>
            <a:lvl1pPr lvl="0" algn="l">
              <a:lnSpc>
                <a:spcPct val="100000"/>
              </a:lnSpc>
              <a:spcBef>
                <a:spcPts val="0"/>
              </a:spcBef>
              <a:spcAft>
                <a:spcPts val="0"/>
              </a:spcAft>
              <a:buSzPts val="3100"/>
              <a:buNone/>
              <a:defRPr sz="3100"/>
            </a:lvl1pPr>
            <a:lvl2pPr lvl="1" algn="l">
              <a:lnSpc>
                <a:spcPct val="100000"/>
              </a:lnSpc>
              <a:spcBef>
                <a:spcPts val="0"/>
              </a:spcBef>
              <a:spcAft>
                <a:spcPts val="0"/>
              </a:spcAft>
              <a:buSzPts val="3100"/>
              <a:buNone/>
              <a:defRPr sz="3100"/>
            </a:lvl2pPr>
            <a:lvl3pPr lvl="2" algn="l">
              <a:lnSpc>
                <a:spcPct val="100000"/>
              </a:lnSpc>
              <a:spcBef>
                <a:spcPts val="0"/>
              </a:spcBef>
              <a:spcAft>
                <a:spcPts val="0"/>
              </a:spcAft>
              <a:buSzPts val="3100"/>
              <a:buNone/>
              <a:defRPr sz="3100"/>
            </a:lvl3pPr>
            <a:lvl4pPr lvl="3" algn="l">
              <a:lnSpc>
                <a:spcPct val="100000"/>
              </a:lnSpc>
              <a:spcBef>
                <a:spcPts val="0"/>
              </a:spcBef>
              <a:spcAft>
                <a:spcPts val="0"/>
              </a:spcAft>
              <a:buSzPts val="3100"/>
              <a:buNone/>
              <a:defRPr sz="3100"/>
            </a:lvl4pPr>
            <a:lvl5pPr lvl="4" algn="l">
              <a:lnSpc>
                <a:spcPct val="100000"/>
              </a:lnSpc>
              <a:spcBef>
                <a:spcPts val="0"/>
              </a:spcBef>
              <a:spcAft>
                <a:spcPts val="0"/>
              </a:spcAft>
              <a:buSzPts val="3100"/>
              <a:buNone/>
              <a:defRPr sz="3100"/>
            </a:lvl5pPr>
            <a:lvl6pPr lvl="5" algn="l">
              <a:lnSpc>
                <a:spcPct val="100000"/>
              </a:lnSpc>
              <a:spcBef>
                <a:spcPts val="0"/>
              </a:spcBef>
              <a:spcAft>
                <a:spcPts val="0"/>
              </a:spcAft>
              <a:buSzPts val="3100"/>
              <a:buNone/>
              <a:defRPr sz="3100"/>
            </a:lvl6pPr>
            <a:lvl7pPr lvl="6" algn="l">
              <a:lnSpc>
                <a:spcPct val="100000"/>
              </a:lnSpc>
              <a:spcBef>
                <a:spcPts val="0"/>
              </a:spcBef>
              <a:spcAft>
                <a:spcPts val="0"/>
              </a:spcAft>
              <a:buSzPts val="3100"/>
              <a:buNone/>
              <a:defRPr sz="3100"/>
            </a:lvl7pPr>
            <a:lvl8pPr lvl="7" algn="l">
              <a:lnSpc>
                <a:spcPct val="100000"/>
              </a:lnSpc>
              <a:spcBef>
                <a:spcPts val="0"/>
              </a:spcBef>
              <a:spcAft>
                <a:spcPts val="0"/>
              </a:spcAft>
              <a:buSzPts val="3100"/>
              <a:buNone/>
              <a:defRPr sz="3100"/>
            </a:lvl8pPr>
            <a:lvl9pPr lvl="8" algn="l">
              <a:lnSpc>
                <a:spcPct val="100000"/>
              </a:lnSpc>
              <a:spcBef>
                <a:spcPts val="0"/>
              </a:spcBef>
              <a:spcAft>
                <a:spcPts val="0"/>
              </a:spcAft>
              <a:buSzPts val="3100"/>
              <a:buNone/>
              <a:defRPr sz="3100"/>
            </a:lvl9pPr>
          </a:lstStyle>
          <a:p>
            <a:endParaRPr/>
          </a:p>
        </p:txBody>
      </p:sp>
      <p:sp>
        <p:nvSpPr>
          <p:cNvPr id="36" name="Google Shape;36;p8"/>
          <p:cNvSpPr txBox="1">
            <a:spLocks noGrp="1"/>
          </p:cNvSpPr>
          <p:nvPr>
            <p:ph type="body" idx="1"/>
          </p:nvPr>
        </p:nvSpPr>
        <p:spPr>
          <a:xfrm>
            <a:off x="415600" y="1852800"/>
            <a:ext cx="3744000" cy="4239300"/>
          </a:xfrm>
          <a:prstGeom prst="rect">
            <a:avLst/>
          </a:prstGeom>
          <a:noFill/>
          <a:ln>
            <a:noFill/>
          </a:ln>
        </p:spPr>
        <p:txBody>
          <a:bodyPr spcFirstLastPara="1" wrap="square" lIns="117825" tIns="117825" rIns="117825" bIns="117825" anchor="t" anchorCtr="0">
            <a:noAutofit/>
          </a:bodyPr>
          <a:lstStyle>
            <a:lvl1pPr marL="457200" lvl="0" indent="-323850" algn="l">
              <a:lnSpc>
                <a:spcPct val="115000"/>
              </a:lnSpc>
              <a:spcBef>
                <a:spcPts val="0"/>
              </a:spcBef>
              <a:spcAft>
                <a:spcPts val="0"/>
              </a:spcAft>
              <a:buSzPts val="1500"/>
              <a:buChar char="●"/>
              <a:defRPr sz="1500"/>
            </a:lvl1pPr>
            <a:lvl2pPr marL="914400" lvl="1" indent="-323850" algn="l">
              <a:lnSpc>
                <a:spcPct val="115000"/>
              </a:lnSpc>
              <a:spcBef>
                <a:spcPts val="2100"/>
              </a:spcBef>
              <a:spcAft>
                <a:spcPts val="0"/>
              </a:spcAft>
              <a:buSzPts val="1500"/>
              <a:buChar char="○"/>
              <a:defRPr sz="1500"/>
            </a:lvl2pPr>
            <a:lvl3pPr marL="1371600" lvl="2" indent="-323850" algn="l">
              <a:lnSpc>
                <a:spcPct val="115000"/>
              </a:lnSpc>
              <a:spcBef>
                <a:spcPts val="2100"/>
              </a:spcBef>
              <a:spcAft>
                <a:spcPts val="0"/>
              </a:spcAft>
              <a:buSzPts val="1500"/>
              <a:buChar char="■"/>
              <a:defRPr sz="1500"/>
            </a:lvl3pPr>
            <a:lvl4pPr marL="1828800" lvl="3" indent="-323850" algn="l">
              <a:lnSpc>
                <a:spcPct val="115000"/>
              </a:lnSpc>
              <a:spcBef>
                <a:spcPts val="2100"/>
              </a:spcBef>
              <a:spcAft>
                <a:spcPts val="0"/>
              </a:spcAft>
              <a:buSzPts val="1500"/>
              <a:buChar char="●"/>
              <a:defRPr sz="1500"/>
            </a:lvl4pPr>
            <a:lvl5pPr marL="2286000" lvl="4" indent="-323850" algn="l">
              <a:lnSpc>
                <a:spcPct val="115000"/>
              </a:lnSpc>
              <a:spcBef>
                <a:spcPts val="2100"/>
              </a:spcBef>
              <a:spcAft>
                <a:spcPts val="0"/>
              </a:spcAft>
              <a:buSzPts val="1500"/>
              <a:buChar char="○"/>
              <a:defRPr sz="1500"/>
            </a:lvl5pPr>
            <a:lvl6pPr marL="2743200" lvl="5" indent="-323850" algn="l">
              <a:lnSpc>
                <a:spcPct val="115000"/>
              </a:lnSpc>
              <a:spcBef>
                <a:spcPts val="2100"/>
              </a:spcBef>
              <a:spcAft>
                <a:spcPts val="0"/>
              </a:spcAft>
              <a:buSzPts val="1500"/>
              <a:buChar char="■"/>
              <a:defRPr sz="1500"/>
            </a:lvl6pPr>
            <a:lvl7pPr marL="3200400" lvl="6" indent="-323850" algn="l">
              <a:lnSpc>
                <a:spcPct val="115000"/>
              </a:lnSpc>
              <a:spcBef>
                <a:spcPts val="2100"/>
              </a:spcBef>
              <a:spcAft>
                <a:spcPts val="0"/>
              </a:spcAft>
              <a:buSzPts val="1500"/>
              <a:buChar char="●"/>
              <a:defRPr sz="1500"/>
            </a:lvl7pPr>
            <a:lvl8pPr marL="3657600" lvl="7" indent="-323850" algn="l">
              <a:lnSpc>
                <a:spcPct val="115000"/>
              </a:lnSpc>
              <a:spcBef>
                <a:spcPts val="2100"/>
              </a:spcBef>
              <a:spcAft>
                <a:spcPts val="0"/>
              </a:spcAft>
              <a:buSzPts val="1500"/>
              <a:buChar char="○"/>
              <a:defRPr sz="1500"/>
            </a:lvl8pPr>
            <a:lvl9pPr marL="4114800" lvl="8" indent="-323850" algn="l">
              <a:lnSpc>
                <a:spcPct val="115000"/>
              </a:lnSpc>
              <a:spcBef>
                <a:spcPts val="2100"/>
              </a:spcBef>
              <a:spcAft>
                <a:spcPts val="2100"/>
              </a:spcAft>
              <a:buSzPts val="1500"/>
              <a:buChar char="■"/>
              <a:defRPr sz="1500"/>
            </a:lvl9pPr>
          </a:lstStyle>
          <a:p>
            <a:endParaRPr/>
          </a:p>
        </p:txBody>
      </p:sp>
      <p:sp>
        <p:nvSpPr>
          <p:cNvPr id="37" name="Google Shape;37;p8"/>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653667" y="600200"/>
            <a:ext cx="8490300" cy="5454300"/>
          </a:xfrm>
          <a:prstGeom prst="rect">
            <a:avLst/>
          </a:prstGeom>
          <a:noFill/>
          <a:ln>
            <a:noFill/>
          </a:ln>
        </p:spPr>
        <p:txBody>
          <a:bodyPr spcFirstLastPara="1" wrap="square" lIns="117825" tIns="117825" rIns="117825" bIns="117825" anchor="ctr" anchorCtr="0">
            <a:noAutofit/>
          </a:bodyPr>
          <a:lstStyle>
            <a:lvl1pPr lvl="0" algn="l">
              <a:lnSpc>
                <a:spcPct val="100000"/>
              </a:lnSpc>
              <a:spcBef>
                <a:spcPts val="0"/>
              </a:spcBef>
              <a:spcAft>
                <a:spcPts val="0"/>
              </a:spcAft>
              <a:buSzPts val="6200"/>
              <a:buNone/>
              <a:defRPr sz="6200"/>
            </a:lvl1pPr>
            <a:lvl2pPr lvl="1" algn="l">
              <a:lnSpc>
                <a:spcPct val="100000"/>
              </a:lnSpc>
              <a:spcBef>
                <a:spcPts val="0"/>
              </a:spcBef>
              <a:spcAft>
                <a:spcPts val="0"/>
              </a:spcAft>
              <a:buSzPts val="6200"/>
              <a:buNone/>
              <a:defRPr sz="6200"/>
            </a:lvl2pPr>
            <a:lvl3pPr lvl="2" algn="l">
              <a:lnSpc>
                <a:spcPct val="100000"/>
              </a:lnSpc>
              <a:spcBef>
                <a:spcPts val="0"/>
              </a:spcBef>
              <a:spcAft>
                <a:spcPts val="0"/>
              </a:spcAft>
              <a:buSzPts val="6200"/>
              <a:buNone/>
              <a:defRPr sz="6200"/>
            </a:lvl3pPr>
            <a:lvl4pPr lvl="3" algn="l">
              <a:lnSpc>
                <a:spcPct val="100000"/>
              </a:lnSpc>
              <a:spcBef>
                <a:spcPts val="0"/>
              </a:spcBef>
              <a:spcAft>
                <a:spcPts val="0"/>
              </a:spcAft>
              <a:buSzPts val="6200"/>
              <a:buNone/>
              <a:defRPr sz="6200"/>
            </a:lvl4pPr>
            <a:lvl5pPr lvl="4" algn="l">
              <a:lnSpc>
                <a:spcPct val="100000"/>
              </a:lnSpc>
              <a:spcBef>
                <a:spcPts val="0"/>
              </a:spcBef>
              <a:spcAft>
                <a:spcPts val="0"/>
              </a:spcAft>
              <a:buSzPts val="6200"/>
              <a:buNone/>
              <a:defRPr sz="6200"/>
            </a:lvl5pPr>
            <a:lvl6pPr lvl="5" algn="l">
              <a:lnSpc>
                <a:spcPct val="100000"/>
              </a:lnSpc>
              <a:spcBef>
                <a:spcPts val="0"/>
              </a:spcBef>
              <a:spcAft>
                <a:spcPts val="0"/>
              </a:spcAft>
              <a:buSzPts val="6200"/>
              <a:buNone/>
              <a:defRPr sz="6200"/>
            </a:lvl6pPr>
            <a:lvl7pPr lvl="6" algn="l">
              <a:lnSpc>
                <a:spcPct val="100000"/>
              </a:lnSpc>
              <a:spcBef>
                <a:spcPts val="0"/>
              </a:spcBef>
              <a:spcAft>
                <a:spcPts val="0"/>
              </a:spcAft>
              <a:buSzPts val="6200"/>
              <a:buNone/>
              <a:defRPr sz="6200"/>
            </a:lvl7pPr>
            <a:lvl8pPr lvl="7" algn="l">
              <a:lnSpc>
                <a:spcPct val="100000"/>
              </a:lnSpc>
              <a:spcBef>
                <a:spcPts val="0"/>
              </a:spcBef>
              <a:spcAft>
                <a:spcPts val="0"/>
              </a:spcAft>
              <a:buSzPts val="6200"/>
              <a:buNone/>
              <a:defRPr sz="6200"/>
            </a:lvl8pPr>
            <a:lvl9pPr lvl="8" algn="l">
              <a:lnSpc>
                <a:spcPct val="100000"/>
              </a:lnSpc>
              <a:spcBef>
                <a:spcPts val="0"/>
              </a:spcBef>
              <a:spcAft>
                <a:spcPts val="0"/>
              </a:spcAft>
              <a:buSzPts val="6200"/>
              <a:buNone/>
              <a:defRPr sz="6200"/>
            </a:lvl9pPr>
          </a:lstStyle>
          <a:p>
            <a:endParaRPr/>
          </a:p>
        </p:txBody>
      </p:sp>
      <p:sp>
        <p:nvSpPr>
          <p:cNvPr id="40" name="Google Shape;40;p9"/>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10"/>
          <p:cNvSpPr/>
          <p:nvPr/>
        </p:nvSpPr>
        <p:spPr>
          <a:xfrm>
            <a:off x="6096000" y="-167"/>
            <a:ext cx="6096000" cy="6858000"/>
          </a:xfrm>
          <a:prstGeom prst="rect">
            <a:avLst/>
          </a:prstGeom>
          <a:solidFill>
            <a:schemeClr val="lt2"/>
          </a:solidFill>
          <a:ln>
            <a:noFill/>
          </a:ln>
        </p:spPr>
        <p:txBody>
          <a:bodyPr spcFirstLastPara="1" wrap="square" lIns="117825" tIns="117825" rIns="117825" bIns="117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0"/>
          <p:cNvSpPr txBox="1">
            <a:spLocks noGrp="1"/>
          </p:cNvSpPr>
          <p:nvPr>
            <p:ph type="title"/>
          </p:nvPr>
        </p:nvSpPr>
        <p:spPr>
          <a:xfrm>
            <a:off x="354000" y="1644233"/>
            <a:ext cx="5393700" cy="1976400"/>
          </a:xfrm>
          <a:prstGeom prst="rect">
            <a:avLst/>
          </a:prstGeom>
          <a:noFill/>
          <a:ln>
            <a:noFill/>
          </a:ln>
        </p:spPr>
        <p:txBody>
          <a:bodyPr spcFirstLastPara="1" wrap="square" lIns="117825" tIns="117825" rIns="117825" bIns="117825" anchor="b" anchorCtr="0">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44" name="Google Shape;44;p10"/>
          <p:cNvSpPr txBox="1">
            <a:spLocks noGrp="1"/>
          </p:cNvSpPr>
          <p:nvPr>
            <p:ph type="subTitle" idx="1"/>
          </p:nvPr>
        </p:nvSpPr>
        <p:spPr>
          <a:xfrm>
            <a:off x="354000" y="3737433"/>
            <a:ext cx="5393700" cy="1646700"/>
          </a:xfrm>
          <a:prstGeom prst="rect">
            <a:avLst/>
          </a:prstGeom>
          <a:noFill/>
          <a:ln>
            <a:noFill/>
          </a:ln>
        </p:spPr>
        <p:txBody>
          <a:bodyPr spcFirstLastPara="1" wrap="square" lIns="117825" tIns="117825" rIns="117825" bIns="117825" anchor="t" anchorCtr="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a:endParaRPr/>
          </a:p>
        </p:txBody>
      </p:sp>
      <p:sp>
        <p:nvSpPr>
          <p:cNvPr id="45" name="Google Shape;45;p10"/>
          <p:cNvSpPr txBox="1">
            <a:spLocks noGrp="1"/>
          </p:cNvSpPr>
          <p:nvPr>
            <p:ph type="body" idx="2"/>
          </p:nvPr>
        </p:nvSpPr>
        <p:spPr>
          <a:xfrm>
            <a:off x="6586000" y="965433"/>
            <a:ext cx="5115900" cy="4926900"/>
          </a:xfrm>
          <a:prstGeom prst="rect">
            <a:avLst/>
          </a:prstGeom>
          <a:noFill/>
          <a:ln>
            <a:noFill/>
          </a:ln>
        </p:spPr>
        <p:txBody>
          <a:bodyPr spcFirstLastPara="1" wrap="square" lIns="117825" tIns="117825" rIns="117825" bIns="117825" anchor="ctr" anchorCtr="0">
            <a:noAutofit/>
          </a:bodyPr>
          <a:lstStyle>
            <a:lvl1pPr marL="457200" lvl="0" indent="-374650" algn="l">
              <a:lnSpc>
                <a:spcPct val="115000"/>
              </a:lnSpc>
              <a:spcBef>
                <a:spcPts val="0"/>
              </a:spcBef>
              <a:spcAft>
                <a:spcPts val="0"/>
              </a:spcAft>
              <a:buSzPts val="2300"/>
              <a:buChar char="●"/>
              <a:defRPr/>
            </a:lvl1pPr>
            <a:lvl2pPr marL="914400" lvl="1" indent="-342900" algn="l">
              <a:lnSpc>
                <a:spcPct val="115000"/>
              </a:lnSpc>
              <a:spcBef>
                <a:spcPts val="2100"/>
              </a:spcBef>
              <a:spcAft>
                <a:spcPts val="0"/>
              </a:spcAft>
              <a:buSzPts val="1800"/>
              <a:buChar char="○"/>
              <a:defRPr/>
            </a:lvl2pPr>
            <a:lvl3pPr marL="1371600" lvl="2" indent="-342900" algn="l">
              <a:lnSpc>
                <a:spcPct val="115000"/>
              </a:lnSpc>
              <a:spcBef>
                <a:spcPts val="2100"/>
              </a:spcBef>
              <a:spcAft>
                <a:spcPts val="0"/>
              </a:spcAft>
              <a:buSzPts val="1800"/>
              <a:buChar char="■"/>
              <a:defRPr/>
            </a:lvl3pPr>
            <a:lvl4pPr marL="1828800" lvl="3" indent="-342900" algn="l">
              <a:lnSpc>
                <a:spcPct val="115000"/>
              </a:lnSpc>
              <a:spcBef>
                <a:spcPts val="2100"/>
              </a:spcBef>
              <a:spcAft>
                <a:spcPts val="0"/>
              </a:spcAft>
              <a:buSzPts val="1800"/>
              <a:buChar char="●"/>
              <a:defRPr/>
            </a:lvl4pPr>
            <a:lvl5pPr marL="2286000" lvl="4" indent="-342900" algn="l">
              <a:lnSpc>
                <a:spcPct val="115000"/>
              </a:lnSpc>
              <a:spcBef>
                <a:spcPts val="2100"/>
              </a:spcBef>
              <a:spcAft>
                <a:spcPts val="0"/>
              </a:spcAft>
              <a:buSzPts val="1800"/>
              <a:buChar char="○"/>
              <a:defRPr/>
            </a:lvl5pPr>
            <a:lvl6pPr marL="2743200" lvl="5" indent="-342900" algn="l">
              <a:lnSpc>
                <a:spcPct val="115000"/>
              </a:lnSpc>
              <a:spcBef>
                <a:spcPts val="2100"/>
              </a:spcBef>
              <a:spcAft>
                <a:spcPts val="0"/>
              </a:spcAft>
              <a:buSzPts val="1800"/>
              <a:buChar char="■"/>
              <a:defRPr/>
            </a:lvl6pPr>
            <a:lvl7pPr marL="3200400" lvl="6" indent="-342900" algn="l">
              <a:lnSpc>
                <a:spcPct val="115000"/>
              </a:lnSpc>
              <a:spcBef>
                <a:spcPts val="2100"/>
              </a:spcBef>
              <a:spcAft>
                <a:spcPts val="0"/>
              </a:spcAft>
              <a:buSzPts val="1800"/>
              <a:buChar char="●"/>
              <a:defRPr/>
            </a:lvl7pPr>
            <a:lvl8pPr marL="3657600" lvl="7" indent="-342900" algn="l">
              <a:lnSpc>
                <a:spcPct val="115000"/>
              </a:lnSpc>
              <a:spcBef>
                <a:spcPts val="2100"/>
              </a:spcBef>
              <a:spcAft>
                <a:spcPts val="0"/>
              </a:spcAft>
              <a:buSzPts val="1800"/>
              <a:buChar char="○"/>
              <a:defRPr/>
            </a:lvl8pPr>
            <a:lvl9pPr marL="4114800" lvl="8" indent="-342900" algn="l">
              <a:lnSpc>
                <a:spcPct val="115000"/>
              </a:lnSpc>
              <a:spcBef>
                <a:spcPts val="2100"/>
              </a:spcBef>
              <a:spcAft>
                <a:spcPts val="2100"/>
              </a:spcAft>
              <a:buSzPts val="1800"/>
              <a:buChar char="■"/>
              <a:defRPr/>
            </a:lvl9pPr>
          </a:lstStyle>
          <a:p>
            <a:endParaRPr/>
          </a:p>
        </p:txBody>
      </p:sp>
      <p:sp>
        <p:nvSpPr>
          <p:cNvPr id="46" name="Google Shape;46;p10"/>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1"/>
          <p:cNvSpPr txBox="1">
            <a:spLocks noGrp="1"/>
          </p:cNvSpPr>
          <p:nvPr>
            <p:ph type="body" idx="1"/>
          </p:nvPr>
        </p:nvSpPr>
        <p:spPr>
          <a:xfrm>
            <a:off x="415600" y="5640767"/>
            <a:ext cx="7998300" cy="806700"/>
          </a:xfrm>
          <a:prstGeom prst="rect">
            <a:avLst/>
          </a:prstGeom>
          <a:noFill/>
          <a:ln>
            <a:noFill/>
          </a:ln>
        </p:spPr>
        <p:txBody>
          <a:bodyPr spcFirstLastPara="1" wrap="square" lIns="117825" tIns="117825" rIns="117825" bIns="117825" anchor="ctr" anchorCtr="0">
            <a:noAutofit/>
          </a:bodyPr>
          <a:lstStyle>
            <a:lvl1pPr marL="457200" lvl="0" indent="-228600" algn="l">
              <a:lnSpc>
                <a:spcPct val="100000"/>
              </a:lnSpc>
              <a:spcBef>
                <a:spcPts val="0"/>
              </a:spcBef>
              <a:spcAft>
                <a:spcPts val="0"/>
              </a:spcAft>
              <a:buSzPts val="2300"/>
              <a:buNone/>
              <a:defRPr/>
            </a:lvl1pPr>
          </a:lstStyle>
          <a:p>
            <a:endParaRPr/>
          </a:p>
        </p:txBody>
      </p:sp>
      <p:sp>
        <p:nvSpPr>
          <p:cNvPr id="49" name="Google Shape;49;p11"/>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2"/>
          <p:cNvSpPr txBox="1">
            <a:spLocks noGrp="1"/>
          </p:cNvSpPr>
          <p:nvPr>
            <p:ph type="title" hasCustomPrompt="1"/>
          </p:nvPr>
        </p:nvSpPr>
        <p:spPr>
          <a:xfrm>
            <a:off x="415600" y="1474833"/>
            <a:ext cx="11360700" cy="2617800"/>
          </a:xfrm>
          <a:prstGeom prst="rect">
            <a:avLst/>
          </a:prstGeom>
          <a:noFill/>
          <a:ln>
            <a:noFill/>
          </a:ln>
        </p:spPr>
        <p:txBody>
          <a:bodyPr spcFirstLastPara="1" wrap="square" lIns="117825" tIns="117825" rIns="117825" bIns="117825" anchor="b" anchorCtr="0">
            <a:noAutofit/>
          </a:bodyPr>
          <a:lstStyle>
            <a:lvl1pPr lvl="0" algn="ctr">
              <a:lnSpc>
                <a:spcPct val="100000"/>
              </a:lnSpc>
              <a:spcBef>
                <a:spcPts val="0"/>
              </a:spcBef>
              <a:spcAft>
                <a:spcPts val="0"/>
              </a:spcAft>
              <a:buSzPts val="15500"/>
              <a:buNone/>
              <a:defRPr sz="15500"/>
            </a:lvl1pPr>
            <a:lvl2pPr lvl="1" algn="ctr">
              <a:lnSpc>
                <a:spcPct val="100000"/>
              </a:lnSpc>
              <a:spcBef>
                <a:spcPts val="0"/>
              </a:spcBef>
              <a:spcAft>
                <a:spcPts val="0"/>
              </a:spcAft>
              <a:buSzPts val="15500"/>
              <a:buNone/>
              <a:defRPr sz="15500"/>
            </a:lvl2pPr>
            <a:lvl3pPr lvl="2" algn="ctr">
              <a:lnSpc>
                <a:spcPct val="100000"/>
              </a:lnSpc>
              <a:spcBef>
                <a:spcPts val="0"/>
              </a:spcBef>
              <a:spcAft>
                <a:spcPts val="0"/>
              </a:spcAft>
              <a:buSzPts val="15500"/>
              <a:buNone/>
              <a:defRPr sz="15500"/>
            </a:lvl3pPr>
            <a:lvl4pPr lvl="3" algn="ctr">
              <a:lnSpc>
                <a:spcPct val="100000"/>
              </a:lnSpc>
              <a:spcBef>
                <a:spcPts val="0"/>
              </a:spcBef>
              <a:spcAft>
                <a:spcPts val="0"/>
              </a:spcAft>
              <a:buSzPts val="15500"/>
              <a:buNone/>
              <a:defRPr sz="15500"/>
            </a:lvl4pPr>
            <a:lvl5pPr lvl="4" algn="ctr">
              <a:lnSpc>
                <a:spcPct val="100000"/>
              </a:lnSpc>
              <a:spcBef>
                <a:spcPts val="0"/>
              </a:spcBef>
              <a:spcAft>
                <a:spcPts val="0"/>
              </a:spcAft>
              <a:buSzPts val="15500"/>
              <a:buNone/>
              <a:defRPr sz="15500"/>
            </a:lvl5pPr>
            <a:lvl6pPr lvl="5" algn="ctr">
              <a:lnSpc>
                <a:spcPct val="100000"/>
              </a:lnSpc>
              <a:spcBef>
                <a:spcPts val="0"/>
              </a:spcBef>
              <a:spcAft>
                <a:spcPts val="0"/>
              </a:spcAft>
              <a:buSzPts val="15500"/>
              <a:buNone/>
              <a:defRPr sz="15500"/>
            </a:lvl6pPr>
            <a:lvl7pPr lvl="6" algn="ctr">
              <a:lnSpc>
                <a:spcPct val="100000"/>
              </a:lnSpc>
              <a:spcBef>
                <a:spcPts val="0"/>
              </a:spcBef>
              <a:spcAft>
                <a:spcPts val="0"/>
              </a:spcAft>
              <a:buSzPts val="15500"/>
              <a:buNone/>
              <a:defRPr sz="15500"/>
            </a:lvl7pPr>
            <a:lvl8pPr lvl="7" algn="ctr">
              <a:lnSpc>
                <a:spcPct val="100000"/>
              </a:lnSpc>
              <a:spcBef>
                <a:spcPts val="0"/>
              </a:spcBef>
              <a:spcAft>
                <a:spcPts val="0"/>
              </a:spcAft>
              <a:buSzPts val="15500"/>
              <a:buNone/>
              <a:defRPr sz="15500"/>
            </a:lvl8pPr>
            <a:lvl9pPr lvl="8" algn="ctr">
              <a:lnSpc>
                <a:spcPct val="100000"/>
              </a:lnSpc>
              <a:spcBef>
                <a:spcPts val="0"/>
              </a:spcBef>
              <a:spcAft>
                <a:spcPts val="0"/>
              </a:spcAft>
              <a:buSzPts val="15500"/>
              <a:buNone/>
              <a:defRPr sz="15500"/>
            </a:lvl9pPr>
          </a:lstStyle>
          <a:p>
            <a:r>
              <a:t>xx%</a:t>
            </a:r>
          </a:p>
        </p:txBody>
      </p:sp>
      <p:sp>
        <p:nvSpPr>
          <p:cNvPr id="52" name="Google Shape;52;p12"/>
          <p:cNvSpPr txBox="1">
            <a:spLocks noGrp="1"/>
          </p:cNvSpPr>
          <p:nvPr>
            <p:ph type="body" idx="1"/>
          </p:nvPr>
        </p:nvSpPr>
        <p:spPr>
          <a:xfrm>
            <a:off x="415600" y="4202967"/>
            <a:ext cx="11360700" cy="1734600"/>
          </a:xfrm>
          <a:prstGeom prst="rect">
            <a:avLst/>
          </a:prstGeom>
          <a:noFill/>
          <a:ln>
            <a:noFill/>
          </a:ln>
        </p:spPr>
        <p:txBody>
          <a:bodyPr spcFirstLastPara="1" wrap="square" lIns="117825" tIns="117825" rIns="117825" bIns="117825" anchor="t" anchorCtr="0">
            <a:noAutofit/>
          </a:bodyPr>
          <a:lstStyle>
            <a:lvl1pPr marL="457200" lvl="0" indent="-374650" algn="ctr">
              <a:lnSpc>
                <a:spcPct val="115000"/>
              </a:lnSpc>
              <a:spcBef>
                <a:spcPts val="0"/>
              </a:spcBef>
              <a:spcAft>
                <a:spcPts val="0"/>
              </a:spcAft>
              <a:buSzPts val="2300"/>
              <a:buChar char="●"/>
              <a:defRPr/>
            </a:lvl1pPr>
            <a:lvl2pPr marL="914400" lvl="1" indent="-342900" algn="ctr">
              <a:lnSpc>
                <a:spcPct val="115000"/>
              </a:lnSpc>
              <a:spcBef>
                <a:spcPts val="2100"/>
              </a:spcBef>
              <a:spcAft>
                <a:spcPts val="0"/>
              </a:spcAft>
              <a:buSzPts val="1800"/>
              <a:buChar char="○"/>
              <a:defRPr/>
            </a:lvl2pPr>
            <a:lvl3pPr marL="1371600" lvl="2" indent="-342900" algn="ctr">
              <a:lnSpc>
                <a:spcPct val="115000"/>
              </a:lnSpc>
              <a:spcBef>
                <a:spcPts val="2100"/>
              </a:spcBef>
              <a:spcAft>
                <a:spcPts val="0"/>
              </a:spcAft>
              <a:buSzPts val="1800"/>
              <a:buChar char="■"/>
              <a:defRPr/>
            </a:lvl3pPr>
            <a:lvl4pPr marL="1828800" lvl="3" indent="-342900" algn="ctr">
              <a:lnSpc>
                <a:spcPct val="115000"/>
              </a:lnSpc>
              <a:spcBef>
                <a:spcPts val="2100"/>
              </a:spcBef>
              <a:spcAft>
                <a:spcPts val="0"/>
              </a:spcAft>
              <a:buSzPts val="1800"/>
              <a:buChar char="●"/>
              <a:defRPr/>
            </a:lvl4pPr>
            <a:lvl5pPr marL="2286000" lvl="4" indent="-342900" algn="ctr">
              <a:lnSpc>
                <a:spcPct val="115000"/>
              </a:lnSpc>
              <a:spcBef>
                <a:spcPts val="2100"/>
              </a:spcBef>
              <a:spcAft>
                <a:spcPts val="0"/>
              </a:spcAft>
              <a:buSzPts val="1800"/>
              <a:buChar char="○"/>
              <a:defRPr/>
            </a:lvl5pPr>
            <a:lvl6pPr marL="2743200" lvl="5" indent="-342900" algn="ctr">
              <a:lnSpc>
                <a:spcPct val="115000"/>
              </a:lnSpc>
              <a:spcBef>
                <a:spcPts val="2100"/>
              </a:spcBef>
              <a:spcAft>
                <a:spcPts val="0"/>
              </a:spcAft>
              <a:buSzPts val="1800"/>
              <a:buChar char="■"/>
              <a:defRPr/>
            </a:lvl6pPr>
            <a:lvl7pPr marL="3200400" lvl="6" indent="-342900" algn="ctr">
              <a:lnSpc>
                <a:spcPct val="115000"/>
              </a:lnSpc>
              <a:spcBef>
                <a:spcPts val="2100"/>
              </a:spcBef>
              <a:spcAft>
                <a:spcPts val="0"/>
              </a:spcAft>
              <a:buSzPts val="1800"/>
              <a:buChar char="●"/>
              <a:defRPr/>
            </a:lvl7pPr>
            <a:lvl8pPr marL="3657600" lvl="7" indent="-342900" algn="ctr">
              <a:lnSpc>
                <a:spcPct val="115000"/>
              </a:lnSpc>
              <a:spcBef>
                <a:spcPts val="2100"/>
              </a:spcBef>
              <a:spcAft>
                <a:spcPts val="0"/>
              </a:spcAft>
              <a:buSzPts val="1800"/>
              <a:buChar char="○"/>
              <a:defRPr/>
            </a:lvl8pPr>
            <a:lvl9pPr marL="4114800" lvl="8" indent="-342900" algn="ctr">
              <a:lnSpc>
                <a:spcPct val="115000"/>
              </a:lnSpc>
              <a:spcBef>
                <a:spcPts val="2100"/>
              </a:spcBef>
              <a:spcAft>
                <a:spcPts val="2100"/>
              </a:spcAft>
              <a:buSzPts val="1800"/>
              <a:buChar char="■"/>
              <a:defRPr/>
            </a:lvl9pPr>
          </a:lstStyle>
          <a:p>
            <a:endParaRPr/>
          </a:p>
        </p:txBody>
      </p:sp>
      <p:sp>
        <p:nvSpPr>
          <p:cNvPr id="53" name="Google Shape;53;p12"/>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DB61A8-A88A-4F78-BECC-705C738F153A}" type="datetimeFigureOut">
              <a:rPr lang="en-IN" smtClean="0"/>
              <a:t>14-12-2023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DD3D73-172F-409E-BC22-F970F4506DFA}" type="slidenum">
              <a:rPr lang="en-IN" smtClean="0"/>
              <a:t>‹#›</a:t>
            </a:fld>
            <a:endParaRPr lang="en-I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ustom Layout 1 1 1">
  <p:cSld name="CUSTOM_4">
    <p:bg>
      <p:bgPr>
        <a:solidFill>
          <a:srgbClr val="FFFFFF"/>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78530" y="463020"/>
            <a:ext cx="10206300" cy="365700"/>
          </a:xfrm>
          <a:prstGeom prst="rect">
            <a:avLst/>
          </a:prstGeom>
          <a:noFill/>
          <a:ln>
            <a:noFill/>
          </a:ln>
        </p:spPr>
        <p:txBody>
          <a:bodyPr spcFirstLastPara="1" wrap="square" lIns="117825" tIns="117825" rIns="117825" bIns="117825" anchor="t" anchorCtr="0">
            <a:noAutofit/>
          </a:bodyPr>
          <a:lstStyle>
            <a:lvl1pPr lvl="0"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1pPr>
            <a:lvl2pPr lvl="1"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2pPr>
            <a:lvl3pPr lvl="2"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3pPr>
            <a:lvl4pPr lvl="3"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4pPr>
            <a:lvl5pPr lvl="4"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5pPr>
            <a:lvl6pPr lvl="5"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6pPr>
            <a:lvl7pPr lvl="6"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7pPr>
            <a:lvl8pPr lvl="7"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8pPr>
            <a:lvl9pPr lvl="8" algn="l">
              <a:lnSpc>
                <a:spcPct val="100000"/>
              </a:lnSpc>
              <a:spcBef>
                <a:spcPts val="0"/>
              </a:spcBef>
              <a:spcAft>
                <a:spcPts val="0"/>
              </a:spcAft>
              <a:buSzPts val="3600"/>
              <a:buNone/>
              <a:defRPr sz="1800" b="1">
                <a:solidFill>
                  <a:srgbClr val="0E3D57"/>
                </a:solidFill>
                <a:latin typeface="Proxima Nova"/>
                <a:ea typeface="Proxima Nova"/>
                <a:cs typeface="Proxima Nova"/>
                <a:sym typeface="Proxima Nova"/>
              </a:defRPr>
            </a:lvl9pPr>
          </a:lstStyle>
          <a:p>
            <a:endParaRPr/>
          </a:p>
        </p:txBody>
      </p:sp>
      <p:sp>
        <p:nvSpPr>
          <p:cNvPr id="58" name="Google Shape;58;p14"/>
          <p:cNvSpPr txBox="1"/>
          <p:nvPr/>
        </p:nvSpPr>
        <p:spPr>
          <a:xfrm>
            <a:off x="11034014" y="6243105"/>
            <a:ext cx="742500" cy="365700"/>
          </a:xfrm>
          <a:prstGeom prst="rect">
            <a:avLst/>
          </a:prstGeom>
          <a:noFill/>
          <a:ln>
            <a:noFill/>
          </a:ln>
        </p:spPr>
        <p:txBody>
          <a:bodyPr spcFirstLastPara="1" wrap="square" lIns="119225" tIns="119225" rIns="119225" bIns="1192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1" i="0" u="none" strike="noStrike" cap="none">
                <a:solidFill>
                  <a:srgbClr val="595959"/>
                </a:solidFill>
                <a:latin typeface="Proxima Nova"/>
                <a:ea typeface="Proxima Nova"/>
                <a:cs typeface="Proxima Nova"/>
                <a:sym typeface="Proxima Nova"/>
              </a:rPr>
              <a:t>‹#›</a:t>
            </a:fld>
            <a:endParaRPr sz="1000" b="1" i="0" u="none" strike="noStrike" cap="none">
              <a:solidFill>
                <a:srgbClr val="595959"/>
              </a:solidFill>
              <a:latin typeface="Proxima Nova"/>
              <a:ea typeface="Proxima Nova"/>
              <a:cs typeface="Proxima Nova"/>
              <a:sym typeface="Proxima Nova"/>
            </a:endParaRPr>
          </a:p>
        </p:txBody>
      </p:sp>
      <p:pic>
        <p:nvPicPr>
          <p:cNvPr id="59" name="Google Shape;59;p14" descr="Logo Black Font.png"/>
          <p:cNvPicPr preferRelativeResize="0"/>
          <p:nvPr/>
        </p:nvPicPr>
        <p:blipFill rotWithShape="1">
          <a:blip r:embed="rId2">
            <a:alphaModFix/>
          </a:blip>
          <a:srcRect/>
          <a:stretch/>
        </p:blipFill>
        <p:spPr>
          <a:xfrm>
            <a:off x="477189" y="6349503"/>
            <a:ext cx="863601" cy="210600"/>
          </a:xfrm>
          <a:prstGeom prst="rect">
            <a:avLst/>
          </a:prstGeom>
          <a:noFill/>
          <a:ln>
            <a:noFill/>
          </a:ln>
        </p:spPr>
      </p:pic>
      <p:sp>
        <p:nvSpPr>
          <p:cNvPr id="60" name="Google Shape;60;p14"/>
          <p:cNvSpPr/>
          <p:nvPr/>
        </p:nvSpPr>
        <p:spPr>
          <a:xfrm>
            <a:off x="514657" y="425348"/>
            <a:ext cx="1113600" cy="55200"/>
          </a:xfrm>
          <a:prstGeom prst="rect">
            <a:avLst/>
          </a:prstGeom>
          <a:solidFill>
            <a:srgbClr val="0E3D57"/>
          </a:solidFill>
          <a:ln w="9525" cap="flat" cmpd="sng">
            <a:solidFill>
              <a:srgbClr val="0E3D57"/>
            </a:solidFill>
            <a:prstDash val="solid"/>
            <a:round/>
            <a:headEnd type="none" w="sm" len="sm"/>
            <a:tailEnd type="none" w="sm" len="sm"/>
          </a:ln>
        </p:spPr>
        <p:txBody>
          <a:bodyPr spcFirstLastPara="1" wrap="square" lIns="117825" tIns="117825" rIns="117825" bIns="117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4"/>
          <p:cNvSpPr txBox="1"/>
          <p:nvPr/>
        </p:nvSpPr>
        <p:spPr>
          <a:xfrm>
            <a:off x="2818400" y="6283705"/>
            <a:ext cx="6555300" cy="365700"/>
          </a:xfrm>
          <a:prstGeom prst="rect">
            <a:avLst/>
          </a:prstGeom>
          <a:noFill/>
          <a:ln>
            <a:noFill/>
          </a:ln>
        </p:spPr>
        <p:txBody>
          <a:bodyPr spcFirstLastPara="1" wrap="square" lIns="117825" tIns="117825" rIns="117825" bIns="1178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Proxima Nova"/>
                <a:ea typeface="Proxima Nova"/>
                <a:cs typeface="Proxima Nova"/>
                <a:sym typeface="Proxima Nova"/>
              </a:rPr>
              <a:t>Copyright ⓒ 2017, North America Photon Infotech Ltd. | </a:t>
            </a:r>
            <a:r>
              <a:rPr lang="en-US" sz="800" b="0" i="0" u="none" strike="noStrike" cap="none">
                <a:solidFill>
                  <a:srgbClr val="F06825"/>
                </a:solidFill>
                <a:latin typeface="Proxima Nova"/>
                <a:ea typeface="Proxima Nova"/>
                <a:cs typeface="Proxima Nova"/>
                <a:sym typeface="Proxima Nova"/>
              </a:rPr>
              <a:t>PHOTON</a:t>
            </a:r>
            <a:r>
              <a:rPr lang="en-US" sz="800" b="0" i="0" u="none" strike="noStrike" cap="none">
                <a:solidFill>
                  <a:srgbClr val="000000"/>
                </a:solidFill>
                <a:latin typeface="Proxima Nova"/>
                <a:ea typeface="Proxima Nova"/>
                <a:cs typeface="Proxima Nova"/>
                <a:sym typeface="Proxima Nova"/>
              </a:rPr>
              <a:t> PROPRIETARY AND CONFIDENTIAL INFORMATION</a:t>
            </a:r>
            <a:endParaRPr sz="800" b="0" i="0" u="none" strike="noStrike" cap="none">
              <a:solidFill>
                <a:srgbClr val="000000"/>
              </a:solidFill>
              <a:latin typeface="Proxima Nova"/>
              <a:ea typeface="Proxima Nova"/>
              <a:cs typeface="Proxima Nova"/>
              <a:sym typeface="Proxima Nova"/>
            </a:endParaRPr>
          </a:p>
        </p:txBody>
      </p:sp>
      <p:sp>
        <p:nvSpPr>
          <p:cNvPr id="62" name="Google Shape;62;p14"/>
          <p:cNvSpPr txBox="1">
            <a:spLocks noGrp="1"/>
          </p:cNvSpPr>
          <p:nvPr>
            <p:ph type="subTitle" idx="1"/>
          </p:nvPr>
        </p:nvSpPr>
        <p:spPr>
          <a:xfrm>
            <a:off x="387170" y="813180"/>
            <a:ext cx="11002800" cy="265800"/>
          </a:xfrm>
          <a:prstGeom prst="rect">
            <a:avLst/>
          </a:prstGeom>
          <a:noFill/>
          <a:ln>
            <a:noFill/>
          </a:ln>
        </p:spPr>
        <p:txBody>
          <a:bodyPr spcFirstLastPara="1" wrap="square" lIns="117825" tIns="117825" rIns="117825" bIns="117825" anchor="t" anchorCtr="0">
            <a:noAutofit/>
          </a:bodyPr>
          <a:lstStyle>
            <a:lvl1pPr lvl="0" algn="l">
              <a:lnSpc>
                <a:spcPct val="115000"/>
              </a:lnSpc>
              <a:spcBef>
                <a:spcPts val="0"/>
              </a:spcBef>
              <a:spcAft>
                <a:spcPts val="0"/>
              </a:spcAft>
              <a:buSzPts val="2300"/>
              <a:buNone/>
              <a:defRPr sz="1300">
                <a:latin typeface="Proxima Nova"/>
                <a:ea typeface="Proxima Nova"/>
                <a:cs typeface="Proxima Nova"/>
                <a:sym typeface="Proxima Nova"/>
              </a:defRPr>
            </a:lvl1pPr>
            <a:lvl2pPr lvl="1" algn="l">
              <a:lnSpc>
                <a:spcPct val="115000"/>
              </a:lnSpc>
              <a:spcBef>
                <a:spcPts val="2100"/>
              </a:spcBef>
              <a:spcAft>
                <a:spcPts val="0"/>
              </a:spcAft>
              <a:buSzPts val="1800"/>
              <a:buNone/>
              <a:defRPr sz="1300">
                <a:latin typeface="Proxima Nova"/>
                <a:ea typeface="Proxima Nova"/>
                <a:cs typeface="Proxima Nova"/>
                <a:sym typeface="Proxima Nova"/>
              </a:defRPr>
            </a:lvl2pPr>
            <a:lvl3pPr lvl="2" algn="l">
              <a:lnSpc>
                <a:spcPct val="115000"/>
              </a:lnSpc>
              <a:spcBef>
                <a:spcPts val="2100"/>
              </a:spcBef>
              <a:spcAft>
                <a:spcPts val="0"/>
              </a:spcAft>
              <a:buSzPts val="1800"/>
              <a:buNone/>
              <a:defRPr sz="1300">
                <a:latin typeface="Proxima Nova"/>
                <a:ea typeface="Proxima Nova"/>
                <a:cs typeface="Proxima Nova"/>
                <a:sym typeface="Proxima Nova"/>
              </a:defRPr>
            </a:lvl3pPr>
            <a:lvl4pPr lvl="3" algn="l">
              <a:lnSpc>
                <a:spcPct val="115000"/>
              </a:lnSpc>
              <a:spcBef>
                <a:spcPts val="2100"/>
              </a:spcBef>
              <a:spcAft>
                <a:spcPts val="0"/>
              </a:spcAft>
              <a:buSzPts val="1800"/>
              <a:buNone/>
              <a:defRPr sz="1300">
                <a:latin typeface="Proxima Nova"/>
                <a:ea typeface="Proxima Nova"/>
                <a:cs typeface="Proxima Nova"/>
                <a:sym typeface="Proxima Nova"/>
              </a:defRPr>
            </a:lvl4pPr>
            <a:lvl5pPr lvl="4" algn="l">
              <a:lnSpc>
                <a:spcPct val="115000"/>
              </a:lnSpc>
              <a:spcBef>
                <a:spcPts val="2100"/>
              </a:spcBef>
              <a:spcAft>
                <a:spcPts val="0"/>
              </a:spcAft>
              <a:buSzPts val="1800"/>
              <a:buNone/>
              <a:defRPr sz="1300">
                <a:latin typeface="Proxima Nova"/>
                <a:ea typeface="Proxima Nova"/>
                <a:cs typeface="Proxima Nova"/>
                <a:sym typeface="Proxima Nova"/>
              </a:defRPr>
            </a:lvl5pPr>
            <a:lvl6pPr lvl="5" algn="l">
              <a:lnSpc>
                <a:spcPct val="115000"/>
              </a:lnSpc>
              <a:spcBef>
                <a:spcPts val="2100"/>
              </a:spcBef>
              <a:spcAft>
                <a:spcPts val="0"/>
              </a:spcAft>
              <a:buSzPts val="1800"/>
              <a:buNone/>
              <a:defRPr sz="1300">
                <a:latin typeface="Proxima Nova"/>
                <a:ea typeface="Proxima Nova"/>
                <a:cs typeface="Proxima Nova"/>
                <a:sym typeface="Proxima Nova"/>
              </a:defRPr>
            </a:lvl6pPr>
            <a:lvl7pPr lvl="6" algn="l">
              <a:lnSpc>
                <a:spcPct val="115000"/>
              </a:lnSpc>
              <a:spcBef>
                <a:spcPts val="2100"/>
              </a:spcBef>
              <a:spcAft>
                <a:spcPts val="0"/>
              </a:spcAft>
              <a:buSzPts val="1800"/>
              <a:buNone/>
              <a:defRPr sz="1300">
                <a:latin typeface="Proxima Nova"/>
                <a:ea typeface="Proxima Nova"/>
                <a:cs typeface="Proxima Nova"/>
                <a:sym typeface="Proxima Nova"/>
              </a:defRPr>
            </a:lvl7pPr>
            <a:lvl8pPr lvl="7" algn="l">
              <a:lnSpc>
                <a:spcPct val="115000"/>
              </a:lnSpc>
              <a:spcBef>
                <a:spcPts val="2100"/>
              </a:spcBef>
              <a:spcAft>
                <a:spcPts val="0"/>
              </a:spcAft>
              <a:buSzPts val="1800"/>
              <a:buNone/>
              <a:defRPr sz="1300">
                <a:latin typeface="Proxima Nova"/>
                <a:ea typeface="Proxima Nova"/>
                <a:cs typeface="Proxima Nova"/>
                <a:sym typeface="Proxima Nova"/>
              </a:defRPr>
            </a:lvl8pPr>
            <a:lvl9pPr lvl="8" algn="l">
              <a:lnSpc>
                <a:spcPct val="115000"/>
              </a:lnSpc>
              <a:spcBef>
                <a:spcPts val="2100"/>
              </a:spcBef>
              <a:spcAft>
                <a:spcPts val="2100"/>
              </a:spcAft>
              <a:buSzPts val="1800"/>
              <a:buNone/>
              <a:defRPr sz="1300">
                <a:latin typeface="Proxima Nova"/>
                <a:ea typeface="Proxima Nova"/>
                <a:cs typeface="Proxima Nova"/>
                <a:sym typeface="Proxima Nova"/>
              </a:defRPr>
            </a:lvl9pPr>
          </a:lstStyle>
          <a:p>
            <a:endParaRPr/>
          </a:p>
        </p:txBody>
      </p:sp>
      <p:sp>
        <p:nvSpPr>
          <p:cNvPr id="63" name="Google Shape;63;p14"/>
          <p:cNvSpPr/>
          <p:nvPr/>
        </p:nvSpPr>
        <p:spPr>
          <a:xfrm>
            <a:off x="0" y="6725100"/>
            <a:ext cx="12192000" cy="154800"/>
          </a:xfrm>
          <a:prstGeom prst="rect">
            <a:avLst/>
          </a:prstGeom>
          <a:solidFill>
            <a:srgbClr val="0E3D57"/>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4"/>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ustom Layout 1 4">
  <p:cSld name="CUSTOM_7">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a:stretch/>
        </p:blipFill>
        <p:spPr>
          <a:xfrm>
            <a:off x="-15240" y="-27533"/>
            <a:ext cx="8197596" cy="6913065"/>
          </a:xfrm>
          <a:prstGeom prst="rect">
            <a:avLst/>
          </a:prstGeom>
          <a:noFill/>
          <a:ln>
            <a:noFill/>
          </a:ln>
        </p:spPr>
      </p:pic>
      <p:sp>
        <p:nvSpPr>
          <p:cNvPr id="69" name="Google Shape;69;p16"/>
          <p:cNvSpPr txBox="1"/>
          <p:nvPr/>
        </p:nvSpPr>
        <p:spPr>
          <a:xfrm>
            <a:off x="8197550" y="6402200"/>
            <a:ext cx="4265700" cy="469500"/>
          </a:xfrm>
          <a:prstGeom prst="rect">
            <a:avLst/>
          </a:prstGeom>
          <a:noFill/>
          <a:ln>
            <a:noFill/>
          </a:ln>
        </p:spPr>
        <p:txBody>
          <a:bodyPr spcFirstLastPara="1" wrap="square" lIns="117825" tIns="117825" rIns="117825" bIns="1178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999999"/>
                </a:solidFill>
                <a:latin typeface="Proxima Nova"/>
                <a:ea typeface="Proxima Nova"/>
                <a:cs typeface="Proxima Nova"/>
                <a:sym typeface="Proxima Nova"/>
              </a:rPr>
              <a:t>Copyright © 2018, North America Photon Infotech Ltd.</a:t>
            </a:r>
            <a:endParaRPr sz="900" b="0" i="0" u="none" strike="noStrike" cap="none">
              <a:solidFill>
                <a:srgbClr val="999999"/>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999999"/>
                </a:solidFill>
                <a:latin typeface="Proxima Nova"/>
                <a:ea typeface="Proxima Nova"/>
                <a:cs typeface="Proxima Nova"/>
                <a:sym typeface="Proxima Nova"/>
              </a:rPr>
              <a:t>PHOTON PROPRIETARY AND CONFIDENTIAL INFORMATION</a:t>
            </a:r>
            <a:endParaRPr sz="900" b="0" i="0" u="none" strike="noStrike" cap="none">
              <a:solidFill>
                <a:srgbClr val="999999"/>
              </a:solidFill>
              <a:latin typeface="Proxima Nova"/>
              <a:ea typeface="Proxima Nova"/>
              <a:cs typeface="Proxima Nova"/>
              <a:sym typeface="Proxima Nova"/>
            </a:endParaRPr>
          </a:p>
        </p:txBody>
      </p:sp>
      <p:pic>
        <p:nvPicPr>
          <p:cNvPr id="70" name="Google Shape;70;p16" descr="Your Mock Here.png"/>
          <p:cNvPicPr preferRelativeResize="0"/>
          <p:nvPr/>
        </p:nvPicPr>
        <p:blipFill rotWithShape="1">
          <a:blip r:embed="rId3">
            <a:alphaModFix/>
          </a:blip>
          <a:srcRect/>
          <a:stretch/>
        </p:blipFill>
        <p:spPr>
          <a:xfrm>
            <a:off x="2478225" y="1060145"/>
            <a:ext cx="4608374" cy="2566224"/>
          </a:xfrm>
          <a:prstGeom prst="rect">
            <a:avLst/>
          </a:prstGeom>
          <a:noFill/>
          <a:ln>
            <a:noFill/>
          </a:ln>
        </p:spPr>
      </p:pic>
      <p:pic>
        <p:nvPicPr>
          <p:cNvPr id="71" name="Google Shape;71;p16"/>
          <p:cNvPicPr preferRelativeResize="0"/>
          <p:nvPr/>
        </p:nvPicPr>
        <p:blipFill rotWithShape="1">
          <a:blip r:embed="rId4">
            <a:alphaModFix/>
          </a:blip>
          <a:srcRect/>
          <a:stretch/>
        </p:blipFill>
        <p:spPr>
          <a:xfrm>
            <a:off x="655601" y="3138700"/>
            <a:ext cx="1577124" cy="2103852"/>
          </a:xfrm>
          <a:prstGeom prst="rect">
            <a:avLst/>
          </a:prstGeom>
          <a:noFill/>
          <a:ln>
            <a:noFill/>
          </a:ln>
        </p:spPr>
      </p:pic>
      <p:sp>
        <p:nvSpPr>
          <p:cNvPr id="72" name="Google Shape;72;p16"/>
          <p:cNvSpPr/>
          <p:nvPr/>
        </p:nvSpPr>
        <p:spPr>
          <a:xfrm>
            <a:off x="-15190" y="-27445"/>
            <a:ext cx="8197500" cy="6912900"/>
          </a:xfrm>
          <a:prstGeom prst="rect">
            <a:avLst/>
          </a:prstGeom>
          <a:solidFill>
            <a:srgbClr val="000000">
              <a:alpha val="2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 name="Google Shape;73;p16"/>
          <p:cNvPicPr preferRelativeResize="0"/>
          <p:nvPr/>
        </p:nvPicPr>
        <p:blipFill rotWithShape="1">
          <a:blip r:embed="rId5">
            <a:alphaModFix/>
          </a:blip>
          <a:srcRect/>
          <a:stretch/>
        </p:blipFill>
        <p:spPr>
          <a:xfrm>
            <a:off x="125450" y="151576"/>
            <a:ext cx="1765323" cy="390450"/>
          </a:xfrm>
          <a:prstGeom prst="rect">
            <a:avLst/>
          </a:prstGeom>
          <a:noFill/>
          <a:ln>
            <a:noFill/>
          </a:ln>
        </p:spPr>
      </p:pic>
      <p:pic>
        <p:nvPicPr>
          <p:cNvPr id="74" name="Google Shape;74;p16"/>
          <p:cNvPicPr preferRelativeResize="0"/>
          <p:nvPr/>
        </p:nvPicPr>
        <p:blipFill rotWithShape="1">
          <a:blip r:embed="rId6">
            <a:alphaModFix/>
          </a:blip>
          <a:srcRect/>
          <a:stretch/>
        </p:blipFill>
        <p:spPr>
          <a:xfrm>
            <a:off x="6271739" y="4029067"/>
            <a:ext cx="565200" cy="1224300"/>
          </a:xfrm>
          <a:prstGeom prst="roundRect">
            <a:avLst>
              <a:gd name="adj" fmla="val 8604"/>
            </a:avLst>
          </a:prstGeom>
          <a:noFill/>
          <a:ln>
            <a:noFill/>
          </a:ln>
        </p:spPr>
      </p:pic>
      <p:pic>
        <p:nvPicPr>
          <p:cNvPr id="75" name="Google Shape;75;p16"/>
          <p:cNvPicPr preferRelativeResize="0"/>
          <p:nvPr/>
        </p:nvPicPr>
        <p:blipFill rotWithShape="1">
          <a:blip r:embed="rId7">
            <a:alphaModFix/>
          </a:blip>
          <a:srcRect/>
          <a:stretch/>
        </p:blipFill>
        <p:spPr>
          <a:xfrm>
            <a:off x="6390091" y="4016600"/>
            <a:ext cx="328383" cy="57854"/>
          </a:xfrm>
          <a:prstGeom prst="rect">
            <a:avLst/>
          </a:prstGeom>
          <a:noFill/>
          <a:ln>
            <a:noFill/>
          </a:ln>
        </p:spPr>
      </p:pic>
      <p:sp>
        <p:nvSpPr>
          <p:cNvPr id="76" name="Google Shape;76;p16"/>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ustom Layout 1 3">
  <p:cSld name="CUSTOM_6">
    <p:spTree>
      <p:nvGrpSpPr>
        <p:cNvPr id="1" name="Shape 77"/>
        <p:cNvGrpSpPr/>
        <p:nvPr/>
      </p:nvGrpSpPr>
      <p:grpSpPr>
        <a:xfrm>
          <a:off x="0" y="0"/>
          <a:ext cx="0" cy="0"/>
          <a:chOff x="0" y="0"/>
          <a:chExt cx="0" cy="0"/>
        </a:xfrm>
      </p:grpSpPr>
      <p:pic>
        <p:nvPicPr>
          <p:cNvPr id="78" name="Google Shape;78;p17"/>
          <p:cNvPicPr preferRelativeResize="0"/>
          <p:nvPr/>
        </p:nvPicPr>
        <p:blipFill rotWithShape="1">
          <a:blip r:embed="rId2">
            <a:alphaModFix/>
          </a:blip>
          <a:srcRect/>
          <a:stretch/>
        </p:blipFill>
        <p:spPr>
          <a:xfrm>
            <a:off x="-15240" y="-31343"/>
            <a:ext cx="8197596" cy="6913065"/>
          </a:xfrm>
          <a:prstGeom prst="rect">
            <a:avLst/>
          </a:prstGeom>
          <a:noFill/>
          <a:ln>
            <a:noFill/>
          </a:ln>
        </p:spPr>
      </p:pic>
      <p:sp>
        <p:nvSpPr>
          <p:cNvPr id="79" name="Google Shape;79;p17"/>
          <p:cNvSpPr txBox="1"/>
          <p:nvPr/>
        </p:nvSpPr>
        <p:spPr>
          <a:xfrm>
            <a:off x="8197550" y="6402200"/>
            <a:ext cx="4265700" cy="469500"/>
          </a:xfrm>
          <a:prstGeom prst="rect">
            <a:avLst/>
          </a:prstGeom>
          <a:noFill/>
          <a:ln>
            <a:noFill/>
          </a:ln>
        </p:spPr>
        <p:txBody>
          <a:bodyPr spcFirstLastPara="1" wrap="square" lIns="117825" tIns="117825" rIns="117825" bIns="1178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999999"/>
                </a:solidFill>
                <a:latin typeface="Proxima Nova"/>
                <a:ea typeface="Proxima Nova"/>
                <a:cs typeface="Proxima Nova"/>
                <a:sym typeface="Proxima Nova"/>
              </a:rPr>
              <a:t>Copyright © 2018, North America Photon Infotech Ltd.</a:t>
            </a:r>
            <a:endParaRPr sz="900" b="0" i="0" u="none" strike="noStrike" cap="none">
              <a:solidFill>
                <a:srgbClr val="999999"/>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999999"/>
                </a:solidFill>
                <a:latin typeface="Proxima Nova"/>
                <a:ea typeface="Proxima Nova"/>
                <a:cs typeface="Proxima Nova"/>
                <a:sym typeface="Proxima Nova"/>
              </a:rPr>
              <a:t>PHOTON PROPRIETARY AND CONFIDENTIAL INFORMATION</a:t>
            </a:r>
            <a:endParaRPr sz="900" b="0" i="0" u="none" strike="noStrike" cap="none">
              <a:solidFill>
                <a:srgbClr val="999999"/>
              </a:solidFill>
              <a:latin typeface="Proxima Nova"/>
              <a:ea typeface="Proxima Nova"/>
              <a:cs typeface="Proxima Nova"/>
              <a:sym typeface="Proxima Nova"/>
            </a:endParaRPr>
          </a:p>
        </p:txBody>
      </p:sp>
      <p:pic>
        <p:nvPicPr>
          <p:cNvPr id="80" name="Google Shape;80;p17"/>
          <p:cNvPicPr preferRelativeResize="0"/>
          <p:nvPr/>
        </p:nvPicPr>
        <p:blipFill rotWithShape="1">
          <a:blip r:embed="rId3">
            <a:alphaModFix/>
          </a:blip>
          <a:srcRect/>
          <a:stretch/>
        </p:blipFill>
        <p:spPr>
          <a:xfrm>
            <a:off x="2028975" y="1310023"/>
            <a:ext cx="1765200" cy="3823800"/>
          </a:xfrm>
          <a:prstGeom prst="roundRect">
            <a:avLst>
              <a:gd name="adj" fmla="val 10784"/>
            </a:avLst>
          </a:prstGeom>
          <a:noFill/>
          <a:ln>
            <a:noFill/>
          </a:ln>
        </p:spPr>
      </p:pic>
      <p:pic>
        <p:nvPicPr>
          <p:cNvPr id="81" name="Google Shape;81;p17"/>
          <p:cNvPicPr preferRelativeResize="0"/>
          <p:nvPr/>
        </p:nvPicPr>
        <p:blipFill rotWithShape="1">
          <a:blip r:embed="rId4">
            <a:alphaModFix/>
          </a:blip>
          <a:srcRect/>
          <a:stretch/>
        </p:blipFill>
        <p:spPr>
          <a:xfrm>
            <a:off x="4504465" y="1402600"/>
            <a:ext cx="1827600" cy="3758400"/>
          </a:xfrm>
          <a:prstGeom prst="roundRect">
            <a:avLst>
              <a:gd name="adj" fmla="val 7701"/>
            </a:avLst>
          </a:prstGeom>
          <a:noFill/>
          <a:ln>
            <a:noFill/>
          </a:ln>
        </p:spPr>
      </p:pic>
      <p:pic>
        <p:nvPicPr>
          <p:cNvPr id="82" name="Google Shape;82;p17"/>
          <p:cNvPicPr preferRelativeResize="0"/>
          <p:nvPr/>
        </p:nvPicPr>
        <p:blipFill rotWithShape="1">
          <a:blip r:embed="rId5">
            <a:alphaModFix/>
          </a:blip>
          <a:srcRect/>
          <a:stretch/>
        </p:blipFill>
        <p:spPr>
          <a:xfrm>
            <a:off x="2403024" y="1275960"/>
            <a:ext cx="1015150" cy="178850"/>
          </a:xfrm>
          <a:prstGeom prst="rect">
            <a:avLst/>
          </a:prstGeom>
          <a:noFill/>
          <a:ln>
            <a:noFill/>
          </a:ln>
        </p:spPr>
      </p:pic>
      <p:sp>
        <p:nvSpPr>
          <p:cNvPr id="83" name="Google Shape;83;p17"/>
          <p:cNvSpPr/>
          <p:nvPr/>
        </p:nvSpPr>
        <p:spPr>
          <a:xfrm>
            <a:off x="-15190" y="-24570"/>
            <a:ext cx="8197500" cy="6912900"/>
          </a:xfrm>
          <a:prstGeom prst="rect">
            <a:avLst/>
          </a:prstGeom>
          <a:solidFill>
            <a:srgbClr val="000000">
              <a:alpha val="2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 name="Google Shape;84;p17"/>
          <p:cNvPicPr preferRelativeResize="0"/>
          <p:nvPr/>
        </p:nvPicPr>
        <p:blipFill rotWithShape="1">
          <a:blip r:embed="rId6">
            <a:alphaModFix/>
          </a:blip>
          <a:srcRect/>
          <a:stretch/>
        </p:blipFill>
        <p:spPr>
          <a:xfrm>
            <a:off x="125450" y="151576"/>
            <a:ext cx="1765323" cy="390450"/>
          </a:xfrm>
          <a:prstGeom prst="rect">
            <a:avLst/>
          </a:prstGeom>
          <a:noFill/>
          <a:ln>
            <a:noFill/>
          </a:ln>
        </p:spPr>
      </p:pic>
      <p:sp>
        <p:nvSpPr>
          <p:cNvPr id="85" name="Google Shape;85;p17"/>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ustom Layout 1 3 1">
  <p:cSld name="CUSTOM_6_1">
    <p:spTree>
      <p:nvGrpSpPr>
        <p:cNvPr id="1" name="Shape 86"/>
        <p:cNvGrpSpPr/>
        <p:nvPr/>
      </p:nvGrpSpPr>
      <p:grpSpPr>
        <a:xfrm>
          <a:off x="0" y="0"/>
          <a:ext cx="0" cy="0"/>
          <a:chOff x="0" y="0"/>
          <a:chExt cx="0" cy="0"/>
        </a:xfrm>
      </p:grpSpPr>
      <p:pic>
        <p:nvPicPr>
          <p:cNvPr id="87" name="Google Shape;87;p18"/>
          <p:cNvPicPr preferRelativeResize="0"/>
          <p:nvPr/>
        </p:nvPicPr>
        <p:blipFill rotWithShape="1">
          <a:blip r:embed="rId2">
            <a:alphaModFix/>
          </a:blip>
          <a:srcRect/>
          <a:stretch/>
        </p:blipFill>
        <p:spPr>
          <a:xfrm>
            <a:off x="-15240" y="-27533"/>
            <a:ext cx="8197596" cy="6913065"/>
          </a:xfrm>
          <a:prstGeom prst="rect">
            <a:avLst/>
          </a:prstGeom>
          <a:noFill/>
          <a:ln>
            <a:noFill/>
          </a:ln>
        </p:spPr>
      </p:pic>
      <p:sp>
        <p:nvSpPr>
          <p:cNvPr id="88" name="Google Shape;88;p18"/>
          <p:cNvSpPr txBox="1"/>
          <p:nvPr/>
        </p:nvSpPr>
        <p:spPr>
          <a:xfrm>
            <a:off x="8197550" y="6402200"/>
            <a:ext cx="4265700" cy="469500"/>
          </a:xfrm>
          <a:prstGeom prst="rect">
            <a:avLst/>
          </a:prstGeom>
          <a:noFill/>
          <a:ln>
            <a:noFill/>
          </a:ln>
        </p:spPr>
        <p:txBody>
          <a:bodyPr spcFirstLastPara="1" wrap="square" lIns="117825" tIns="117825" rIns="117825" bIns="1178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999999"/>
                </a:solidFill>
                <a:latin typeface="Proxima Nova"/>
                <a:ea typeface="Proxima Nova"/>
                <a:cs typeface="Proxima Nova"/>
                <a:sym typeface="Proxima Nova"/>
              </a:rPr>
              <a:t>Copyright © 2018, North America Photon Infotech Ltd.</a:t>
            </a:r>
            <a:endParaRPr sz="900" b="0" i="0" u="none" strike="noStrike" cap="none">
              <a:solidFill>
                <a:srgbClr val="999999"/>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999999"/>
                </a:solidFill>
                <a:latin typeface="Proxima Nova"/>
                <a:ea typeface="Proxima Nova"/>
                <a:cs typeface="Proxima Nova"/>
                <a:sym typeface="Proxima Nova"/>
              </a:rPr>
              <a:t>PHOTON PROPRIETARY AND CONFIDENTIAL INFORMATION</a:t>
            </a:r>
            <a:endParaRPr sz="900" b="0" i="0" u="none" strike="noStrike" cap="none">
              <a:solidFill>
                <a:srgbClr val="999999"/>
              </a:solidFill>
              <a:latin typeface="Proxima Nova"/>
              <a:ea typeface="Proxima Nova"/>
              <a:cs typeface="Proxima Nova"/>
              <a:sym typeface="Proxima Nova"/>
            </a:endParaRPr>
          </a:p>
        </p:txBody>
      </p:sp>
      <p:pic>
        <p:nvPicPr>
          <p:cNvPr id="89" name="Google Shape;89;p18" descr="Your Mock Here - Landscape.png"/>
          <p:cNvPicPr preferRelativeResize="0"/>
          <p:nvPr/>
        </p:nvPicPr>
        <p:blipFill rotWithShape="1">
          <a:blip r:embed="rId3">
            <a:alphaModFix/>
          </a:blip>
          <a:srcRect/>
          <a:stretch/>
        </p:blipFill>
        <p:spPr>
          <a:xfrm>
            <a:off x="2865403" y="2988375"/>
            <a:ext cx="3474448" cy="2604524"/>
          </a:xfrm>
          <a:prstGeom prst="rect">
            <a:avLst/>
          </a:prstGeom>
          <a:noFill/>
          <a:ln>
            <a:noFill/>
          </a:ln>
        </p:spPr>
      </p:pic>
      <p:sp>
        <p:nvSpPr>
          <p:cNvPr id="90" name="Google Shape;90;p18"/>
          <p:cNvSpPr/>
          <p:nvPr/>
        </p:nvSpPr>
        <p:spPr>
          <a:xfrm>
            <a:off x="-15190" y="-24570"/>
            <a:ext cx="8197500" cy="6912900"/>
          </a:xfrm>
          <a:prstGeom prst="rect">
            <a:avLst/>
          </a:prstGeom>
          <a:solidFill>
            <a:srgbClr val="000000">
              <a:alpha val="2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 name="Google Shape;91;p18"/>
          <p:cNvPicPr preferRelativeResize="0"/>
          <p:nvPr/>
        </p:nvPicPr>
        <p:blipFill rotWithShape="1">
          <a:blip r:embed="rId4">
            <a:alphaModFix/>
          </a:blip>
          <a:srcRect/>
          <a:stretch/>
        </p:blipFill>
        <p:spPr>
          <a:xfrm>
            <a:off x="125450" y="151576"/>
            <a:ext cx="1765323" cy="390450"/>
          </a:xfrm>
          <a:prstGeom prst="rect">
            <a:avLst/>
          </a:prstGeom>
          <a:noFill/>
          <a:ln>
            <a:noFill/>
          </a:ln>
        </p:spPr>
      </p:pic>
      <p:sp>
        <p:nvSpPr>
          <p:cNvPr id="92" name="Google Shape;92;p18"/>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ustom Layout 1 3 1 1">
  <p:cSld name="CUSTOM_6_1_1">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a:stretch/>
        </p:blipFill>
        <p:spPr>
          <a:xfrm>
            <a:off x="-15240" y="-27533"/>
            <a:ext cx="8197596" cy="6913065"/>
          </a:xfrm>
          <a:prstGeom prst="rect">
            <a:avLst/>
          </a:prstGeom>
          <a:noFill/>
          <a:ln>
            <a:noFill/>
          </a:ln>
        </p:spPr>
      </p:pic>
      <p:sp>
        <p:nvSpPr>
          <p:cNvPr id="95" name="Google Shape;95;p19"/>
          <p:cNvSpPr txBox="1"/>
          <p:nvPr/>
        </p:nvSpPr>
        <p:spPr>
          <a:xfrm>
            <a:off x="8197550" y="6402200"/>
            <a:ext cx="4265700" cy="469500"/>
          </a:xfrm>
          <a:prstGeom prst="rect">
            <a:avLst/>
          </a:prstGeom>
          <a:noFill/>
          <a:ln>
            <a:noFill/>
          </a:ln>
        </p:spPr>
        <p:txBody>
          <a:bodyPr spcFirstLastPara="1" wrap="square" lIns="117825" tIns="117825" rIns="117825" bIns="1178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999999"/>
                </a:solidFill>
                <a:latin typeface="Proxima Nova"/>
                <a:ea typeface="Proxima Nova"/>
                <a:cs typeface="Proxima Nova"/>
                <a:sym typeface="Proxima Nova"/>
              </a:rPr>
              <a:t>Copyright © 2018, North America Photon Infotech Ltd.</a:t>
            </a:r>
            <a:endParaRPr sz="900" b="0" i="0" u="none" strike="noStrike" cap="none">
              <a:solidFill>
                <a:srgbClr val="999999"/>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999999"/>
                </a:solidFill>
                <a:latin typeface="Proxima Nova"/>
                <a:ea typeface="Proxima Nova"/>
                <a:cs typeface="Proxima Nova"/>
                <a:sym typeface="Proxima Nova"/>
              </a:rPr>
              <a:t>PHOTON PROPRIETARY AND CONFIDENTIAL INFORMATION</a:t>
            </a:r>
            <a:endParaRPr sz="900" b="0" i="0" u="none" strike="noStrike" cap="none">
              <a:solidFill>
                <a:srgbClr val="999999"/>
              </a:solidFill>
              <a:latin typeface="Proxima Nova"/>
              <a:ea typeface="Proxima Nova"/>
              <a:cs typeface="Proxima Nova"/>
              <a:sym typeface="Proxima Nova"/>
            </a:endParaRPr>
          </a:p>
        </p:txBody>
      </p:sp>
      <p:pic>
        <p:nvPicPr>
          <p:cNvPr id="96" name="Google Shape;96;p19"/>
          <p:cNvPicPr preferRelativeResize="0"/>
          <p:nvPr/>
        </p:nvPicPr>
        <p:blipFill rotWithShape="1">
          <a:blip r:embed="rId3">
            <a:alphaModFix/>
          </a:blip>
          <a:srcRect/>
          <a:stretch/>
        </p:blipFill>
        <p:spPr>
          <a:xfrm>
            <a:off x="3429275" y="2452869"/>
            <a:ext cx="2575273" cy="3435374"/>
          </a:xfrm>
          <a:prstGeom prst="rect">
            <a:avLst/>
          </a:prstGeom>
          <a:noFill/>
          <a:ln>
            <a:noFill/>
          </a:ln>
        </p:spPr>
      </p:pic>
      <p:sp>
        <p:nvSpPr>
          <p:cNvPr id="97" name="Google Shape;97;p19"/>
          <p:cNvSpPr/>
          <p:nvPr/>
        </p:nvSpPr>
        <p:spPr>
          <a:xfrm>
            <a:off x="-15190" y="-27445"/>
            <a:ext cx="8197500" cy="6912900"/>
          </a:xfrm>
          <a:prstGeom prst="rect">
            <a:avLst/>
          </a:prstGeom>
          <a:solidFill>
            <a:srgbClr val="000000">
              <a:alpha val="2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8" name="Google Shape;98;p19"/>
          <p:cNvPicPr preferRelativeResize="0"/>
          <p:nvPr/>
        </p:nvPicPr>
        <p:blipFill rotWithShape="1">
          <a:blip r:embed="rId4">
            <a:alphaModFix/>
          </a:blip>
          <a:srcRect/>
          <a:stretch/>
        </p:blipFill>
        <p:spPr>
          <a:xfrm>
            <a:off x="125450" y="151576"/>
            <a:ext cx="1765323" cy="390450"/>
          </a:xfrm>
          <a:prstGeom prst="rect">
            <a:avLst/>
          </a:prstGeom>
          <a:noFill/>
          <a:ln>
            <a:noFill/>
          </a:ln>
        </p:spPr>
      </p:pic>
      <p:sp>
        <p:nvSpPr>
          <p:cNvPr id="99" name="Google Shape;99;p19"/>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ustom Layout 1 2">
  <p:cSld name="CUSTOM_5">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a:stretch/>
        </p:blipFill>
        <p:spPr>
          <a:xfrm>
            <a:off x="-22433" y="-12050"/>
            <a:ext cx="7766375" cy="6899499"/>
          </a:xfrm>
          <a:prstGeom prst="rect">
            <a:avLst/>
          </a:prstGeom>
          <a:noFill/>
          <a:ln>
            <a:noFill/>
          </a:ln>
        </p:spPr>
      </p:pic>
      <p:sp>
        <p:nvSpPr>
          <p:cNvPr id="102" name="Google Shape;102;p20"/>
          <p:cNvSpPr txBox="1"/>
          <p:nvPr/>
        </p:nvSpPr>
        <p:spPr>
          <a:xfrm>
            <a:off x="0" y="6322920"/>
            <a:ext cx="5100900" cy="534900"/>
          </a:xfrm>
          <a:prstGeom prst="rect">
            <a:avLst/>
          </a:prstGeom>
          <a:noFill/>
          <a:ln>
            <a:noFill/>
          </a:ln>
        </p:spPr>
        <p:txBody>
          <a:bodyPr spcFirstLastPara="1" wrap="square" lIns="117825" tIns="117825" rIns="117825" bIns="1178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Proxima Nova"/>
                <a:ea typeface="Proxima Nova"/>
                <a:cs typeface="Proxima Nova"/>
                <a:sym typeface="Proxima Nova"/>
              </a:rPr>
              <a:t>Copyright © 2018, North America Photon Infotech Ltd.</a:t>
            </a:r>
            <a:endParaRPr sz="10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Proxima Nova"/>
                <a:ea typeface="Proxima Nova"/>
                <a:cs typeface="Proxima Nova"/>
                <a:sym typeface="Proxima Nova"/>
              </a:rPr>
              <a:t>PHOTON PROPRIETARY AND CONFIDENTIAL INFORMATION</a:t>
            </a:r>
            <a:endParaRPr sz="1000" b="0" i="0" u="none" strike="noStrike" cap="none">
              <a:solidFill>
                <a:srgbClr val="FFFFFF"/>
              </a:solidFill>
              <a:latin typeface="Proxima Nova"/>
              <a:ea typeface="Proxima Nova"/>
              <a:cs typeface="Proxima Nova"/>
              <a:sym typeface="Proxima Nova"/>
            </a:endParaRPr>
          </a:p>
        </p:txBody>
      </p:sp>
      <p:pic>
        <p:nvPicPr>
          <p:cNvPr id="103" name="Google Shape;103;p20"/>
          <p:cNvPicPr preferRelativeResize="0"/>
          <p:nvPr/>
        </p:nvPicPr>
        <p:blipFill rotWithShape="1">
          <a:blip r:embed="rId3">
            <a:alphaModFix/>
          </a:blip>
          <a:srcRect/>
          <a:stretch/>
        </p:blipFill>
        <p:spPr>
          <a:xfrm>
            <a:off x="5790000" y="123751"/>
            <a:ext cx="1765323" cy="390450"/>
          </a:xfrm>
          <a:prstGeom prst="rect">
            <a:avLst/>
          </a:prstGeom>
          <a:noFill/>
          <a:ln>
            <a:noFill/>
          </a:ln>
        </p:spPr>
      </p:pic>
      <p:sp>
        <p:nvSpPr>
          <p:cNvPr id="104" name="Google Shape;104;p20"/>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rgbClr val="373737"/>
        </a:solidFill>
        <a:effectLst/>
      </p:bgPr>
    </p:bg>
    <p:spTree>
      <p:nvGrpSpPr>
        <p:cNvPr id="1" name="Shape 105"/>
        <p:cNvGrpSpPr/>
        <p:nvPr/>
      </p:nvGrpSpPr>
      <p:grpSpPr>
        <a:xfrm>
          <a:off x="0" y="0"/>
          <a:ext cx="0" cy="0"/>
          <a:chOff x="0" y="0"/>
          <a:chExt cx="0" cy="0"/>
        </a:xfrm>
      </p:grpSpPr>
      <p:pic>
        <p:nvPicPr>
          <p:cNvPr id="106" name="Google Shape;106;p21" descr="Relentless.png"/>
          <p:cNvPicPr preferRelativeResize="0"/>
          <p:nvPr/>
        </p:nvPicPr>
        <p:blipFill rotWithShape="1">
          <a:blip r:embed="rId2">
            <a:alphaModFix/>
          </a:blip>
          <a:srcRect/>
          <a:stretch/>
        </p:blipFill>
        <p:spPr>
          <a:xfrm>
            <a:off x="9866184" y="348743"/>
            <a:ext cx="1999500" cy="536400"/>
          </a:xfrm>
          <a:prstGeom prst="rect">
            <a:avLst/>
          </a:prstGeom>
          <a:noFill/>
          <a:ln>
            <a:noFill/>
          </a:ln>
        </p:spPr>
      </p:pic>
      <p:sp>
        <p:nvSpPr>
          <p:cNvPr id="107" name="Google Shape;107;p21"/>
          <p:cNvSpPr/>
          <p:nvPr/>
        </p:nvSpPr>
        <p:spPr>
          <a:xfrm>
            <a:off x="8202700" y="6330203"/>
            <a:ext cx="3989100" cy="523500"/>
          </a:xfrm>
          <a:prstGeom prst="rect">
            <a:avLst/>
          </a:prstGeom>
          <a:noFill/>
          <a:ln>
            <a:noFill/>
          </a:ln>
        </p:spPr>
        <p:txBody>
          <a:bodyPr spcFirstLastPara="1" wrap="square" lIns="93925" tIns="93925" rIns="93925" bIns="93925" anchor="ctr" anchorCtr="0">
            <a:noAutofit/>
          </a:bodyPr>
          <a:lstStyle/>
          <a:p>
            <a:pPr marL="0" marR="0" lvl="0" indent="0" algn="r" rtl="0">
              <a:lnSpc>
                <a:spcPct val="115000"/>
              </a:lnSpc>
              <a:spcBef>
                <a:spcPts val="0"/>
              </a:spcBef>
              <a:spcAft>
                <a:spcPts val="0"/>
              </a:spcAft>
              <a:buClr>
                <a:srgbClr val="000000"/>
              </a:buClr>
              <a:buSzPts val="800"/>
              <a:buFont typeface="Arial"/>
              <a:buNone/>
            </a:pPr>
            <a:r>
              <a:rPr lang="en-US" sz="800" b="0" i="0" u="none" strike="noStrike" cap="none">
                <a:solidFill>
                  <a:srgbClr val="FFFFFF"/>
                </a:solidFill>
                <a:latin typeface="Open Sans"/>
                <a:ea typeface="Open Sans"/>
                <a:cs typeface="Open Sans"/>
                <a:sym typeface="Open Sans"/>
              </a:rPr>
              <a:t>Copyright ⓒ 2017, North America Photon Infotech Ltd.</a:t>
            </a:r>
            <a:endParaRPr sz="800" b="0" i="0" u="none" strike="noStrike" cap="none">
              <a:solidFill>
                <a:srgbClr val="FFFFFF"/>
              </a:solidFill>
              <a:latin typeface="Open Sans"/>
              <a:ea typeface="Open Sans"/>
              <a:cs typeface="Open Sans"/>
              <a:sym typeface="Open Sans"/>
            </a:endParaRPr>
          </a:p>
          <a:p>
            <a:pPr marL="0" marR="0" lvl="0" indent="0" algn="r" rtl="0">
              <a:lnSpc>
                <a:spcPct val="115000"/>
              </a:lnSpc>
              <a:spcBef>
                <a:spcPts val="0"/>
              </a:spcBef>
              <a:spcAft>
                <a:spcPts val="0"/>
              </a:spcAft>
              <a:buClr>
                <a:srgbClr val="000000"/>
              </a:buClr>
              <a:buSzPts val="800"/>
              <a:buFont typeface="Arial"/>
              <a:buNone/>
            </a:pPr>
            <a:r>
              <a:rPr lang="en-US" sz="800" b="0" i="0" u="none" strike="noStrike" cap="none">
                <a:solidFill>
                  <a:srgbClr val="FFFFFF"/>
                </a:solidFill>
                <a:latin typeface="Open Sans"/>
                <a:ea typeface="Open Sans"/>
                <a:cs typeface="Open Sans"/>
                <a:sym typeface="Open Sans"/>
              </a:rPr>
              <a:t>PHOTON PROPRIETARY AND CONFIDENTIAL INFORMATION</a:t>
            </a:r>
            <a:endParaRPr sz="800" b="0" i="0" u="none" strike="noStrike" cap="none">
              <a:solidFill>
                <a:srgbClr val="FFFFFF"/>
              </a:solidFill>
              <a:latin typeface="Open Sans"/>
              <a:ea typeface="Open Sans"/>
              <a:cs typeface="Open Sans"/>
              <a:sym typeface="Open Sans"/>
            </a:endParaRPr>
          </a:p>
          <a:p>
            <a:pPr marL="0" marR="0" lvl="0" indent="0" algn="r" rtl="0">
              <a:lnSpc>
                <a:spcPct val="115000"/>
              </a:lnSpc>
              <a:spcBef>
                <a:spcPts val="0"/>
              </a:spcBef>
              <a:spcAft>
                <a:spcPts val="0"/>
              </a:spcAft>
              <a:buClr>
                <a:srgbClr val="000000"/>
              </a:buClr>
              <a:buSzPts val="800"/>
              <a:buFont typeface="Arial"/>
              <a:buNone/>
            </a:pPr>
            <a:endParaRPr sz="800" b="0" i="0" u="none" strike="noStrike" cap="none">
              <a:solidFill>
                <a:srgbClr val="FFFFFF"/>
              </a:solidFill>
              <a:latin typeface="Open Sans"/>
              <a:ea typeface="Open Sans"/>
              <a:cs typeface="Open Sans"/>
              <a:sym typeface="Open Sans"/>
            </a:endParaRPr>
          </a:p>
        </p:txBody>
      </p:sp>
      <p:pic>
        <p:nvPicPr>
          <p:cNvPr id="108" name="Google Shape;108;p21" descr="Line.png"/>
          <p:cNvPicPr preferRelativeResize="0"/>
          <p:nvPr/>
        </p:nvPicPr>
        <p:blipFill rotWithShape="1">
          <a:blip r:embed="rId3">
            <a:alphaModFix/>
          </a:blip>
          <a:srcRect/>
          <a:stretch/>
        </p:blipFill>
        <p:spPr>
          <a:xfrm>
            <a:off x="0" y="-10"/>
            <a:ext cx="10972808" cy="139337"/>
          </a:xfrm>
          <a:prstGeom prst="rect">
            <a:avLst/>
          </a:prstGeom>
          <a:noFill/>
          <a:ln>
            <a:noFill/>
          </a:ln>
        </p:spPr>
      </p:pic>
      <p:sp>
        <p:nvSpPr>
          <p:cNvPr id="109" name="Google Shape;109;p21"/>
          <p:cNvSpPr/>
          <p:nvPr/>
        </p:nvSpPr>
        <p:spPr>
          <a:xfrm>
            <a:off x="0" y="6725100"/>
            <a:ext cx="12192000" cy="154800"/>
          </a:xfrm>
          <a:prstGeom prst="rect">
            <a:avLst/>
          </a:prstGeom>
          <a:solidFill>
            <a:srgbClr val="434343"/>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1"/>
          <p:cNvSpPr txBox="1">
            <a:spLocks noGrp="1"/>
          </p:cNvSpPr>
          <p:nvPr>
            <p:ph type="sldNum" idx="12"/>
          </p:nvPr>
        </p:nvSpPr>
        <p:spPr>
          <a:xfrm>
            <a:off x="11409045" y="6333134"/>
            <a:ext cx="731700" cy="525000"/>
          </a:xfrm>
          <a:prstGeom prst="rect">
            <a:avLst/>
          </a:prstGeom>
          <a:noFill/>
          <a:ln>
            <a:noFill/>
          </a:ln>
        </p:spPr>
        <p:txBody>
          <a:bodyPr spcFirstLastPara="1" wrap="square" lIns="117825" tIns="117825" rIns="117825" bIns="1178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ustom Layout 1 1">
  <p:cSld name="CUSTOM_2">
    <p:spTree>
      <p:nvGrpSpPr>
        <p:cNvPr id="1" name="Shape 111"/>
        <p:cNvGrpSpPr/>
        <p:nvPr/>
      </p:nvGrpSpPr>
      <p:grpSpPr>
        <a:xfrm>
          <a:off x="0" y="0"/>
          <a:ext cx="0" cy="0"/>
          <a:chOff x="0" y="0"/>
          <a:chExt cx="0" cy="0"/>
        </a:xfrm>
      </p:grpSpPr>
      <p:sp>
        <p:nvSpPr>
          <p:cNvPr id="112" name="Google Shape;112;p22"/>
          <p:cNvSpPr txBox="1">
            <a:spLocks noGrp="1"/>
          </p:cNvSpPr>
          <p:nvPr>
            <p:ph type="sldNum" idx="12"/>
          </p:nvPr>
        </p:nvSpPr>
        <p:spPr>
          <a:xfrm>
            <a:off x="601133" y="6492240"/>
            <a:ext cx="1524000" cy="365700"/>
          </a:xfrm>
          <a:prstGeom prst="rect">
            <a:avLst/>
          </a:prstGeom>
          <a:noFill/>
          <a:ln>
            <a:noFill/>
          </a:ln>
        </p:spPr>
        <p:txBody>
          <a:bodyPr spcFirstLastPara="1" wrap="square" lIns="117825" tIns="117825" rIns="117825" bIns="117825" anchor="ctr" anchorCtr="0">
            <a:noAutofit/>
          </a:bodyPr>
          <a:lstStyle>
            <a:lvl1pPr marL="0" marR="0" lvl="0"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300"/>
              <a:buFont typeface="Calibri"/>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13" name="Google Shape;113;p22" descr="background - White.png"/>
          <p:cNvPicPr preferRelativeResize="0"/>
          <p:nvPr/>
        </p:nvPicPr>
        <p:blipFill rotWithShape="1">
          <a:blip r:embed="rId2">
            <a:alphaModFix/>
          </a:blip>
          <a:srcRect/>
          <a:stretch/>
        </p:blipFill>
        <p:spPr>
          <a:xfrm>
            <a:off x="921" y="0"/>
            <a:ext cx="10971132" cy="6172195"/>
          </a:xfrm>
          <a:prstGeom prst="rect">
            <a:avLst/>
          </a:prstGeom>
          <a:noFill/>
          <a:ln>
            <a:noFill/>
          </a:ln>
        </p:spPr>
      </p:pic>
      <p:sp>
        <p:nvSpPr>
          <p:cNvPr id="114" name="Google Shape;114;p22"/>
          <p:cNvSpPr/>
          <p:nvPr/>
        </p:nvSpPr>
        <p:spPr>
          <a:xfrm>
            <a:off x="0" y="21900"/>
            <a:ext cx="12192000" cy="6858000"/>
          </a:xfrm>
          <a:prstGeom prst="rect">
            <a:avLst/>
          </a:prstGeom>
          <a:solidFill>
            <a:srgbClr val="FFFFFF">
              <a:alpha val="43529"/>
            </a:srgbClr>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 name="Google Shape;115;p22" descr="BG.png"/>
          <p:cNvPicPr preferRelativeResize="0"/>
          <p:nvPr/>
        </p:nvPicPr>
        <p:blipFill rotWithShape="1">
          <a:blip r:embed="rId3">
            <a:alphaModFix/>
          </a:blip>
          <a:srcRect/>
          <a:stretch/>
        </p:blipFill>
        <p:spPr>
          <a:xfrm>
            <a:off x="0" y="0"/>
            <a:ext cx="12192007" cy="762000"/>
          </a:xfrm>
          <a:prstGeom prst="rect">
            <a:avLst/>
          </a:prstGeom>
          <a:noFill/>
          <a:ln>
            <a:noFill/>
          </a:ln>
        </p:spPr>
      </p:pic>
      <p:sp>
        <p:nvSpPr>
          <p:cNvPr id="116" name="Google Shape;116;p22"/>
          <p:cNvSpPr txBox="1"/>
          <p:nvPr/>
        </p:nvSpPr>
        <p:spPr>
          <a:xfrm>
            <a:off x="11296610" y="6217622"/>
            <a:ext cx="731700" cy="525000"/>
          </a:xfrm>
          <a:prstGeom prst="rect">
            <a:avLst/>
          </a:prstGeom>
          <a:noFill/>
          <a:ln>
            <a:noFill/>
          </a:ln>
        </p:spPr>
        <p:txBody>
          <a:bodyPr spcFirstLastPara="1" wrap="square" lIns="119225" tIns="119225" rIns="119225" bIns="119225" anchor="ctr"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1" i="0" u="none" strike="noStrike" cap="none">
                <a:solidFill>
                  <a:srgbClr val="595959"/>
                </a:solidFill>
                <a:latin typeface="Arial"/>
                <a:ea typeface="Arial"/>
                <a:cs typeface="Arial"/>
                <a:sym typeface="Arial"/>
              </a:rPr>
              <a:t>‹#›</a:t>
            </a:fld>
            <a:endParaRPr sz="1300" b="1" i="0" u="none" strike="noStrike" cap="none">
              <a:solidFill>
                <a:srgbClr val="595959"/>
              </a:solidFill>
              <a:latin typeface="Arial"/>
              <a:ea typeface="Arial"/>
              <a:cs typeface="Arial"/>
              <a:sym typeface="Arial"/>
            </a:endParaRPr>
          </a:p>
        </p:txBody>
      </p:sp>
      <p:sp>
        <p:nvSpPr>
          <p:cNvPr id="117" name="Google Shape;117;p22"/>
          <p:cNvSpPr/>
          <p:nvPr/>
        </p:nvSpPr>
        <p:spPr>
          <a:xfrm>
            <a:off x="0" y="6725100"/>
            <a:ext cx="12192000" cy="154800"/>
          </a:xfrm>
          <a:prstGeom prst="rect">
            <a:avLst/>
          </a:prstGeom>
          <a:solidFill>
            <a:srgbClr val="434343"/>
          </a:solidFill>
          <a:ln>
            <a:noFill/>
          </a:ln>
        </p:spPr>
        <p:txBody>
          <a:bodyPr spcFirstLastPara="1" wrap="square" lIns="89825" tIns="89825" rIns="89825" bIns="89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 name="Google Shape;118;p22" descr="Logo Black Font.png"/>
          <p:cNvPicPr preferRelativeResize="0"/>
          <p:nvPr/>
        </p:nvPicPr>
        <p:blipFill rotWithShape="1">
          <a:blip r:embed="rId4">
            <a:alphaModFix/>
          </a:blip>
          <a:srcRect/>
          <a:stretch/>
        </p:blipFill>
        <p:spPr>
          <a:xfrm>
            <a:off x="225567" y="6258224"/>
            <a:ext cx="1194029" cy="291177"/>
          </a:xfrm>
          <a:prstGeom prst="rect">
            <a:avLst/>
          </a:prstGeom>
          <a:noFill/>
          <a:ln>
            <a:noFill/>
          </a:ln>
        </p:spPr>
      </p:pic>
      <p:sp>
        <p:nvSpPr>
          <p:cNvPr id="119" name="Google Shape;119;p22"/>
          <p:cNvSpPr/>
          <p:nvPr/>
        </p:nvSpPr>
        <p:spPr>
          <a:xfrm>
            <a:off x="933" y="706588"/>
            <a:ext cx="2106900" cy="55200"/>
          </a:xfrm>
          <a:prstGeom prst="rect">
            <a:avLst/>
          </a:prstGeom>
          <a:solidFill>
            <a:srgbClr val="F16421"/>
          </a:solidFill>
          <a:ln w="9525" cap="flat" cmpd="sng">
            <a:solidFill>
              <a:srgbClr val="F16421"/>
            </a:solidFill>
            <a:prstDash val="solid"/>
            <a:round/>
            <a:headEnd type="none" w="sm" len="sm"/>
            <a:tailEnd type="none" w="sm" len="sm"/>
          </a:ln>
        </p:spPr>
        <p:txBody>
          <a:bodyPr spcFirstLastPara="1" wrap="square" lIns="117825" tIns="117825" rIns="117825" bIns="117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2"/>
          <p:cNvSpPr txBox="1"/>
          <p:nvPr/>
        </p:nvSpPr>
        <p:spPr>
          <a:xfrm>
            <a:off x="2818400" y="6258233"/>
            <a:ext cx="6555300" cy="365700"/>
          </a:xfrm>
          <a:prstGeom prst="rect">
            <a:avLst/>
          </a:prstGeom>
          <a:noFill/>
          <a:ln>
            <a:noFill/>
          </a:ln>
        </p:spPr>
        <p:txBody>
          <a:bodyPr spcFirstLastPara="1" wrap="square" lIns="117825" tIns="117825" rIns="117825" bIns="1178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Open Sans Light"/>
                <a:ea typeface="Open Sans Light"/>
                <a:cs typeface="Open Sans Light"/>
                <a:sym typeface="Open Sans Light"/>
              </a:rPr>
              <a:t>Copyright ⓒ 2017, North America Photon Infotech Ltd. | </a:t>
            </a:r>
            <a:r>
              <a:rPr lang="en-US" sz="800" b="0" i="0" u="none" strike="noStrike" cap="none">
                <a:solidFill>
                  <a:srgbClr val="F06825"/>
                </a:solidFill>
                <a:latin typeface="Open Sans Light"/>
                <a:ea typeface="Open Sans Light"/>
                <a:cs typeface="Open Sans Light"/>
                <a:sym typeface="Open Sans Light"/>
              </a:rPr>
              <a:t>PHOTON</a:t>
            </a:r>
            <a:r>
              <a:rPr lang="en-US" sz="800" b="0" i="0" u="none" strike="noStrike" cap="none">
                <a:solidFill>
                  <a:srgbClr val="000000"/>
                </a:solidFill>
                <a:latin typeface="Open Sans Light"/>
                <a:ea typeface="Open Sans Light"/>
                <a:cs typeface="Open Sans Light"/>
                <a:sym typeface="Open Sans Light"/>
              </a:rPr>
              <a:t> PROPRIETARY AND CONFIDENTIAL INFORMATION</a:t>
            </a:r>
            <a:endParaRPr sz="800" b="0" i="0" u="none" strike="noStrike" cap="none">
              <a:solidFill>
                <a:srgbClr val="000000"/>
              </a:solidFill>
              <a:latin typeface="Open Sans Light"/>
              <a:ea typeface="Open Sans Light"/>
              <a:cs typeface="Open Sans Light"/>
              <a:sym typeface="Open Sans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4.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5.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theme" Target="../theme/theme6.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DB61A8-A88A-4F78-BECC-705C738F153A}" type="datetimeFigureOut">
              <a:rPr lang="en-IN" smtClean="0"/>
              <a:t>14-12-2023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D3D73-172F-409E-BC22-F970F4506DF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5">
                <a:solidFill>
                  <a:schemeClr val="dk2"/>
                </a:solidFill>
              </a:defRPr>
            </a:lvl1pPr>
            <a:lvl2pPr lvl="1" algn="r">
              <a:buNone/>
              <a:defRPr sz="1335">
                <a:solidFill>
                  <a:schemeClr val="dk2"/>
                </a:solidFill>
              </a:defRPr>
            </a:lvl2pPr>
            <a:lvl3pPr lvl="2" algn="r">
              <a:buNone/>
              <a:defRPr sz="1335">
                <a:solidFill>
                  <a:schemeClr val="dk2"/>
                </a:solidFill>
              </a:defRPr>
            </a:lvl3pPr>
            <a:lvl4pPr lvl="3" algn="r">
              <a:buNone/>
              <a:defRPr sz="1335">
                <a:solidFill>
                  <a:schemeClr val="dk2"/>
                </a:solidFill>
              </a:defRPr>
            </a:lvl4pPr>
            <a:lvl5pPr lvl="4" algn="r">
              <a:buNone/>
              <a:defRPr sz="1335">
                <a:solidFill>
                  <a:schemeClr val="dk2"/>
                </a:solidFill>
              </a:defRPr>
            </a:lvl5pPr>
            <a:lvl6pPr lvl="5" algn="r">
              <a:buNone/>
              <a:defRPr sz="1335">
                <a:solidFill>
                  <a:schemeClr val="dk2"/>
                </a:solidFill>
              </a:defRPr>
            </a:lvl6pPr>
            <a:lvl7pPr lvl="6" algn="r">
              <a:buNone/>
              <a:defRPr sz="1335">
                <a:solidFill>
                  <a:schemeClr val="dk2"/>
                </a:solidFill>
              </a:defRPr>
            </a:lvl7pPr>
            <a:lvl8pPr lvl="7" algn="r">
              <a:buNone/>
              <a:defRPr sz="1335">
                <a:solidFill>
                  <a:schemeClr val="dk2"/>
                </a:solidFill>
              </a:defRPr>
            </a:lvl8pPr>
            <a:lvl9pPr lvl="8" algn="r">
              <a:buNone/>
              <a:defRPr sz="1335">
                <a:solidFill>
                  <a:schemeClr val="dk2"/>
                </a:solidFill>
              </a:defRPr>
            </a:lvl9pPr>
          </a:lstStyle>
          <a:p>
            <a:fld id="{00000000-1234-1234-1234-123412341234}" type="slidenum">
              <a:rPr lang="en-GB" smtClean="0"/>
              <a:t>‹#›</a:t>
            </a:fld>
            <a:endParaRPr lang="en-GB"/>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3"/>
          <p:cNvSpPr>
            <a:spLocks noGrp="1"/>
          </p:cNvSpPr>
          <p:nvPr>
            <p:ph type="sldNum" sz="quarter" idx="4"/>
          </p:nvPr>
        </p:nvSpPr>
        <p:spPr>
          <a:xfrm>
            <a:off x="9230864" y="6545298"/>
            <a:ext cx="2743200" cy="254784"/>
          </a:xfrm>
          <a:prstGeom prst="rect">
            <a:avLst/>
          </a:prstGeom>
        </p:spPr>
        <p:txBody>
          <a:bodyPr/>
          <a:lstStyle>
            <a:lvl1pPr algn="r">
              <a:defRPr sz="800" b="0" i="0">
                <a:solidFill>
                  <a:schemeClr val="bg1">
                    <a:lumMod val="65000"/>
                  </a:schemeClr>
                </a:solidFill>
                <a:latin typeface="GT Walsheim Light" pitchFamily="2" charset="77"/>
              </a:defRPr>
            </a:lvl1pPr>
          </a:lstStyle>
          <a:p>
            <a:fld id="{48DB7AE5-2463-B04D-8F6B-B32EFABAF08E}" type="slidenum">
              <a:rPr lang="en-US" smtClean="0"/>
              <a:t>‹#›</a:t>
            </a:fld>
            <a:endParaRPr lang="en-US"/>
          </a:p>
        </p:txBody>
      </p:sp>
      <p:sp>
        <p:nvSpPr>
          <p:cNvPr id="5" name="Shape 186"/>
          <p:cNvSpPr txBox="1"/>
          <p:nvPr userDrawn="1"/>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GT Walsheim"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T Walsheim"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T Walshei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T Walshei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T Walshei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T Walshei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GT Walsheim"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T Walsheim"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T Walshei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T Walshei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T Walshei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T Walshei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marR="0" lvl="0" algn="l"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23" name="Google Shape;123;p23"/>
          <p:cNvSpPr txBox="1">
            <a:spLocks noGrp="1"/>
          </p:cNvSpPr>
          <p:nvPr>
            <p:ph type="body" idx="1"/>
          </p:nvPr>
        </p:nvSpPr>
        <p:spPr>
          <a:xfrm>
            <a:off x="415600" y="1536633"/>
            <a:ext cx="11360700" cy="4555200"/>
          </a:xfrm>
          <a:prstGeom prst="rect">
            <a:avLst/>
          </a:prstGeom>
          <a:noFill/>
          <a:ln>
            <a:noFill/>
          </a:ln>
        </p:spPr>
        <p:txBody>
          <a:bodyPr spcFirstLastPara="1" wrap="square" lIns="117825" tIns="117825" rIns="117825" bIns="117825" anchor="t" anchorCtr="0">
            <a:noAutofit/>
          </a:bodyPr>
          <a:lstStyle>
            <a:lvl1pPr marL="457200" marR="0" lvl="0" indent="-374650" algn="l" rtl="0">
              <a:lnSpc>
                <a:spcPct val="115000"/>
              </a:lnSpc>
              <a:spcBef>
                <a:spcPts val="0"/>
              </a:spcBef>
              <a:spcAft>
                <a:spcPts val="0"/>
              </a:spcAft>
              <a:buClr>
                <a:schemeClr val="dk2"/>
              </a:buClr>
              <a:buSzPts val="2300"/>
              <a:buFont typeface="Arial" panose="020B0604020202020204"/>
              <a:buChar char="●"/>
              <a:defRPr sz="2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15000"/>
              </a:lnSpc>
              <a:spcBef>
                <a:spcPts val="210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115000"/>
              </a:lnSpc>
              <a:spcBef>
                <a:spcPts val="210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15000"/>
              </a:lnSpc>
              <a:spcBef>
                <a:spcPts val="210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15000"/>
              </a:lnSpc>
              <a:spcBef>
                <a:spcPts val="210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115000"/>
              </a:lnSpc>
              <a:spcBef>
                <a:spcPts val="210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115000"/>
              </a:lnSpc>
              <a:spcBef>
                <a:spcPts val="210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115000"/>
              </a:lnSpc>
              <a:spcBef>
                <a:spcPts val="210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115000"/>
              </a:lnSpc>
              <a:spcBef>
                <a:spcPts val="2100"/>
              </a:spcBef>
              <a:spcAft>
                <a:spcPts val="210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124" name="Google Shape;124;p23"/>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300"/>
              <a:buFont typeface="Arial" panose="020B0604020202020204"/>
              <a:buNone/>
              <a:defRPr sz="13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marR="0" lvl="0"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123" name="Google Shape;123;p23"/>
          <p:cNvSpPr txBox="1">
            <a:spLocks noGrp="1"/>
          </p:cNvSpPr>
          <p:nvPr>
            <p:ph type="body" idx="1"/>
          </p:nvPr>
        </p:nvSpPr>
        <p:spPr>
          <a:xfrm>
            <a:off x="415600" y="1536633"/>
            <a:ext cx="11360700" cy="4555200"/>
          </a:xfrm>
          <a:prstGeom prst="rect">
            <a:avLst/>
          </a:prstGeom>
          <a:noFill/>
          <a:ln>
            <a:noFill/>
          </a:ln>
        </p:spPr>
        <p:txBody>
          <a:bodyPr spcFirstLastPara="1" wrap="square" lIns="117825" tIns="117825" rIns="117825" bIns="117825" anchor="t" anchorCtr="0">
            <a:noAutofit/>
          </a:bodyPr>
          <a:lstStyle>
            <a:lvl1pPr marL="457200" marR="0" lvl="0" indent="-374650" algn="l" rtl="0">
              <a:lnSpc>
                <a:spcPct val="115000"/>
              </a:lnSpc>
              <a:spcBef>
                <a:spcPts val="0"/>
              </a:spcBef>
              <a:spcAft>
                <a:spcPts val="0"/>
              </a:spcAft>
              <a:buClr>
                <a:schemeClr val="dk2"/>
              </a:buClr>
              <a:buSzPts val="2300"/>
              <a:buFont typeface="Arial"/>
              <a:buChar char="●"/>
              <a:defRPr sz="2300" b="0" i="0" u="none" strike="noStrike" cap="none">
                <a:solidFill>
                  <a:schemeClr val="dk2"/>
                </a:solidFill>
                <a:latin typeface="Arial"/>
                <a:ea typeface="Arial"/>
                <a:cs typeface="Arial"/>
                <a:sym typeface="Arial"/>
              </a:defRPr>
            </a:lvl1pPr>
            <a:lvl2pPr marL="914400" marR="0" lvl="1"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3pPr>
            <a:lvl4pPr marL="1828800" marR="0" lvl="3"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6pPr>
            <a:lvl7pPr marL="3200400" marR="0" lvl="6"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7pPr>
            <a:lvl8pPr marL="3657600" marR="0" lvl="7"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8pPr>
            <a:lvl9pPr marL="4114800" marR="0" lvl="8" indent="-342900" algn="l" rtl="0">
              <a:lnSpc>
                <a:spcPct val="115000"/>
              </a:lnSpc>
              <a:spcBef>
                <a:spcPts val="2100"/>
              </a:spcBef>
              <a:spcAft>
                <a:spcPts val="2100"/>
              </a:spcAft>
              <a:buClr>
                <a:schemeClr val="dk2"/>
              </a:buClr>
              <a:buSzPts val="1800"/>
              <a:buFont typeface="Arial"/>
              <a:buChar char="■"/>
              <a:defRPr sz="1800" b="0" i="0" u="none" strike="noStrike" cap="none">
                <a:solidFill>
                  <a:schemeClr val="dk2"/>
                </a:solidFill>
                <a:latin typeface="Arial"/>
                <a:ea typeface="Arial"/>
                <a:cs typeface="Arial"/>
                <a:sym typeface="Arial"/>
              </a:defRPr>
            </a:lvl9pPr>
          </a:lstStyle>
          <a:p>
            <a:endParaRPr/>
          </a:p>
        </p:txBody>
      </p:sp>
      <p:sp>
        <p:nvSpPr>
          <p:cNvPr id="124" name="Google Shape;124;p23"/>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17825" tIns="117825" rIns="117825" bIns="117825" anchor="t" anchorCtr="0">
            <a:noAutofit/>
          </a:bodyPr>
          <a:lstStyle>
            <a:lvl1pPr marR="0" lvl="0"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17825" tIns="117825" rIns="117825" bIns="117825" anchor="t" anchorCtr="0">
            <a:noAutofit/>
          </a:bodyPr>
          <a:lstStyle>
            <a:lvl1pPr marL="457200" marR="0" lvl="0" indent="-374650" algn="l" rtl="0">
              <a:lnSpc>
                <a:spcPct val="115000"/>
              </a:lnSpc>
              <a:spcBef>
                <a:spcPts val="0"/>
              </a:spcBef>
              <a:spcAft>
                <a:spcPts val="0"/>
              </a:spcAft>
              <a:buClr>
                <a:schemeClr val="dk2"/>
              </a:buClr>
              <a:buSzPts val="2300"/>
              <a:buFont typeface="Arial"/>
              <a:buChar char="●"/>
              <a:defRPr sz="2300" b="0" i="0" u="none" strike="noStrike" cap="none">
                <a:solidFill>
                  <a:schemeClr val="dk2"/>
                </a:solidFill>
                <a:latin typeface="Arial"/>
                <a:ea typeface="Arial"/>
                <a:cs typeface="Arial"/>
                <a:sym typeface="Arial"/>
              </a:defRPr>
            </a:lvl1pPr>
            <a:lvl2pPr marL="914400" marR="0" lvl="1"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3pPr>
            <a:lvl4pPr marL="1828800" marR="0" lvl="3"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6pPr>
            <a:lvl7pPr marL="3200400" marR="0" lvl="6"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7pPr>
            <a:lvl8pPr marL="3657600" marR="0" lvl="7" indent="-342900" algn="l" rtl="0">
              <a:lnSpc>
                <a:spcPct val="115000"/>
              </a:lnSpc>
              <a:spcBef>
                <a:spcPts val="21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8pPr>
            <a:lvl9pPr marL="4114800" marR="0" lvl="8" indent="-342900" algn="l" rtl="0">
              <a:lnSpc>
                <a:spcPct val="115000"/>
              </a:lnSpc>
              <a:spcBef>
                <a:spcPts val="2100"/>
              </a:spcBef>
              <a:spcAft>
                <a:spcPts val="2100"/>
              </a:spcAft>
              <a:buClr>
                <a:schemeClr val="dk2"/>
              </a:buClr>
              <a:buSzPts val="1800"/>
              <a:buFont typeface="Arial"/>
              <a:buChar char="■"/>
              <a:defRPr sz="18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1296610" y="6217622"/>
            <a:ext cx="731700" cy="525000"/>
          </a:xfrm>
          <a:prstGeom prst="rect">
            <a:avLst/>
          </a:prstGeom>
          <a:noFill/>
          <a:ln>
            <a:noFill/>
          </a:ln>
        </p:spPr>
        <p:txBody>
          <a:bodyPr spcFirstLastPara="1" wrap="square" lIns="117825" tIns="117825" rIns="117825" bIns="1178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5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49.emf"/><Relationship Id="rId1" Type="http://schemas.openxmlformats.org/officeDocument/2006/relationships/slideLayout" Target="../slideLayouts/slideLayout2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49.emf"/><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9.emf"/><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9.png"/><Relationship Id="rId3" Type="http://schemas.openxmlformats.org/officeDocument/2006/relationships/image" Target="../media/image82.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image" Target="../media/image49.emf"/><Relationship Id="rId16" Type="http://schemas.microsoft.com/office/2007/relationships/hdphoto" Target="../media/hdphoto5.wdp"/><Relationship Id="rId1" Type="http://schemas.openxmlformats.org/officeDocument/2006/relationships/slideLayout" Target="../slideLayouts/slideLayout26.xml"/><Relationship Id="rId6" Type="http://schemas.microsoft.com/office/2007/relationships/hdphoto" Target="../media/hdphoto2.wdp"/><Relationship Id="rId11" Type="http://schemas.openxmlformats.org/officeDocument/2006/relationships/image" Target="../media/image87.png"/><Relationship Id="rId5" Type="http://schemas.openxmlformats.org/officeDocument/2006/relationships/image" Target="../media/image83.png"/><Relationship Id="rId15" Type="http://schemas.openxmlformats.org/officeDocument/2006/relationships/image" Target="../media/image90.png"/><Relationship Id="rId10" Type="http://schemas.openxmlformats.org/officeDocument/2006/relationships/image" Target="../media/image86.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92.sv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94.sv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31.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96.svg"/></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98.sv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31.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31.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31.xml"/><Relationship Id="rId5" Type="http://schemas.openxmlformats.org/officeDocument/2006/relationships/image" Target="../media/image101.sv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31.xml"/><Relationship Id="rId5" Type="http://schemas.openxmlformats.org/officeDocument/2006/relationships/image" Target="../media/image101.sv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31.xml"/><Relationship Id="rId5" Type="http://schemas.openxmlformats.org/officeDocument/2006/relationships/image" Target="../media/image101.sv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31.xml"/><Relationship Id="rId5" Type="http://schemas.openxmlformats.org/officeDocument/2006/relationships/image" Target="../media/image101.svg"/><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svg"/><Relationship Id="rId9" Type="http://schemas.openxmlformats.org/officeDocument/2006/relationships/image" Target="../media/image36.svg"/></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hat is an automation engineer? A growing role to address IT automation |  CIO"/>
          <p:cNvPicPr>
            <a:picLocks noChangeAspect="1" noChangeArrowheads="1"/>
          </p:cNvPicPr>
          <p:nvPr/>
        </p:nvPicPr>
        <p:blipFill rotWithShape="1">
          <a:blip r:embed="rId2">
            <a:extLst>
              <a:ext uri="{28A0092B-C50C-407E-A947-70E740481C1C}">
                <a14:useLocalDpi xmlns:a14="http://schemas.microsoft.com/office/drawing/2010/main" val="0"/>
              </a:ext>
            </a:extLst>
          </a:blip>
          <a:srcRect t="2709" b="13037"/>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12192000" cy="6857990"/>
          </a:xfrm>
          <a:prstGeom prst="rect">
            <a:avLst/>
          </a:prstGeom>
          <a:solidFill>
            <a:srgbClr val="383838">
              <a:alpha val="7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sp>
        <p:nvSpPr>
          <p:cNvPr id="5" name="TextBox 4"/>
          <p:cNvSpPr txBox="1"/>
          <p:nvPr/>
        </p:nvSpPr>
        <p:spPr>
          <a:xfrm>
            <a:off x="2150735" y="2373079"/>
            <a:ext cx="7105025" cy="1357423"/>
          </a:xfrm>
          <a:prstGeom prst="rect">
            <a:avLst/>
          </a:prstGeom>
          <a:noFill/>
        </p:spPr>
        <p:txBody>
          <a:bodyPr wrap="square" lIns="0" tIns="0" rIns="0" bIns="0" rtlCol="0" anchor="t">
            <a:spAutoFit/>
          </a:bodyPr>
          <a:lstStyle/>
          <a:p>
            <a:pPr marL="0" marR="0" lvl="0" indent="0" rtl="0">
              <a:spcBef>
                <a:spcPts val="0"/>
              </a:spcBef>
              <a:spcAft>
                <a:spcPts val="0"/>
              </a:spcAft>
              <a:buClr>
                <a:srgbClr val="000000"/>
              </a:buClr>
              <a:buFont typeface="Arial" panose="020B0604020202020204"/>
              <a:buNone/>
            </a:pPr>
            <a:r>
              <a:rPr lang="en-US" sz="2800" b="1" dirty="0">
                <a:solidFill>
                  <a:srgbClr val="ECBB69"/>
                </a:solidFill>
                <a:latin typeface="GT Walsheim Medium"/>
              </a:rPr>
              <a:t>INTRODUCTION TO CUCUMBER AND BDD</a:t>
            </a:r>
            <a:endParaRPr lang="en-US" sz="2000" b="1" dirty="0">
              <a:solidFill>
                <a:srgbClr val="ECBB69"/>
              </a:solidFill>
              <a:latin typeface="GT Walsheim Medium"/>
            </a:endParaRPr>
          </a:p>
          <a:p>
            <a:pPr>
              <a:lnSpc>
                <a:spcPct val="150000"/>
              </a:lnSpc>
              <a:defRPr/>
            </a:pPr>
            <a:r>
              <a:rPr kumimoji="0" lang="en-US" sz="2400" b="1" i="0" u="none" strike="noStrike" kern="1200" cap="none" spc="0" normalizeH="0" baseline="0" noProof="0" dirty="0">
                <a:ln>
                  <a:noFill/>
                </a:ln>
                <a:effectLst/>
                <a:uLnTx/>
                <a:uFillTx/>
                <a:latin typeface="GT Walsheim Medium"/>
                <a:ea typeface="GT Walsheim Pro Trial" panose="02000503040000020003" pitchFamily="2" charset="0"/>
                <a:cs typeface="GT Walsheim Pro Trial" panose="02000503040000020003" pitchFamily="2" charset="0"/>
              </a:rPr>
              <a:t>PHOTON BEST PRACTICES SERIES</a:t>
            </a:r>
            <a:r>
              <a:rPr lang="en-US" sz="2400" b="1" dirty="0">
                <a:latin typeface="GT Walsheim Medium"/>
                <a:ea typeface="GT Walsheim Pro Trial" panose="02000503040000020003" pitchFamily="2" charset="0"/>
                <a:cs typeface="GT Walsheim Pro Trial" panose="02000503040000020003" pitchFamily="2" charset="0"/>
              </a:rPr>
              <a:t> </a:t>
            </a:r>
            <a:endParaRPr lang="en-US" sz="2400" b="1" i="0" u="none" strike="noStrike" kern="1200" cap="none" spc="0" normalizeH="0" baseline="0" noProof="0" dirty="0">
              <a:ln>
                <a:noFill/>
              </a:ln>
              <a:effectLst/>
              <a:uLnTx/>
              <a:uFillTx/>
              <a:latin typeface="GT Walsheim Medium" panose="00000600000000000000" pitchFamily="50" charset="0"/>
              <a:ea typeface="GT Walsheim Pro Trial" panose="02000503040000020003" pitchFamily="2" charset="0"/>
              <a:cs typeface="GT Walsheim Pro Trial" panose="02000503040000020003" pitchFamily="2" charset="0"/>
            </a:endParaRPr>
          </a:p>
          <a:p>
            <a:pPr>
              <a:lnSpc>
                <a:spcPct val="150000"/>
              </a:lnSpc>
              <a:defRPr/>
            </a:pPr>
            <a:r>
              <a:rPr lang="en-US" dirty="0">
                <a:latin typeface="GT Walsheim Medium"/>
                <a:ea typeface="GT Walsheim Pro Trial" panose="02000503040000020003" pitchFamily="2" charset="0"/>
                <a:cs typeface="GT Walsheim Pro Trial" panose="02000503040000020003" pitchFamily="2" charset="0"/>
              </a:rPr>
              <a:t>September 2021</a:t>
            </a:r>
            <a:endParaRPr lang="en-US" b="0" i="0" u="none" strike="noStrike" kern="1200" cap="none" spc="0" normalizeH="0" baseline="0" noProof="0" dirty="0">
              <a:ln>
                <a:noFill/>
              </a:ln>
              <a:effectLst/>
              <a:uLnTx/>
              <a:uFillTx/>
              <a:latin typeface="GT Walsheim Medium"/>
              <a:ea typeface="GT Walsheim Pro Trial" panose="02000503040000020003" pitchFamily="2" charset="0"/>
              <a:cs typeface="GT Walsheim Pro Trial" panose="02000503040000020003" pitchFamily="2" charset="0"/>
            </a:endParaRPr>
          </a:p>
        </p:txBody>
      </p:sp>
      <p:sp>
        <p:nvSpPr>
          <p:cNvPr id="6" name="Rectangle 5"/>
          <p:cNvSpPr/>
          <p:nvPr/>
        </p:nvSpPr>
        <p:spPr>
          <a:xfrm>
            <a:off x="1535929" y="227394"/>
            <a:ext cx="8769096" cy="4422698"/>
          </a:xfrm>
          <a:prstGeom prst="rect">
            <a:avLst/>
          </a:prstGeom>
          <a:noFill/>
          <a:ln w="254000">
            <a:solidFill>
              <a:schemeClr val="bg1">
                <a:lumMod val="65000"/>
                <a:alpha val="56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pic>
        <p:nvPicPr>
          <p:cNvPr id="7" name="Picture 6"/>
          <p:cNvPicPr>
            <a:picLocks noChangeAspect="1"/>
          </p:cNvPicPr>
          <p:nvPr/>
        </p:nvPicPr>
        <p:blipFill>
          <a:blip r:embed="rId3"/>
          <a:stretch>
            <a:fillRect/>
          </a:stretch>
        </p:blipFill>
        <p:spPr>
          <a:xfrm>
            <a:off x="1536192" y="5164822"/>
            <a:ext cx="3172968" cy="8185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1"/>
          <p:cNvSpPr txBox="1"/>
          <p:nvPr/>
        </p:nvSpPr>
        <p:spPr>
          <a:xfrm>
            <a:off x="1095250" y="3429175"/>
            <a:ext cx="2428800" cy="6714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a:buNone/>
            </a:pPr>
            <a:r>
              <a:rPr lang="en-US" sz="1100" b="1" i="0" u="none" strike="noStrike" cap="none">
                <a:solidFill>
                  <a:srgbClr val="222222"/>
                </a:solidFill>
                <a:latin typeface="Calibri"/>
                <a:ea typeface="Calibri"/>
                <a:cs typeface="Calibri"/>
                <a:sym typeface="Calibri"/>
              </a:rPr>
              <a:t>Test cases -</a:t>
            </a:r>
            <a:r>
              <a:rPr lang="en-US" sz="1100" b="0" i="0" u="none" strike="noStrike" cap="none">
                <a:solidFill>
                  <a:srgbClr val="222222"/>
                </a:solidFill>
                <a:latin typeface="Calibri"/>
                <a:ea typeface="Calibri"/>
                <a:cs typeface="Calibri"/>
                <a:sym typeface="Calibri"/>
              </a:rPr>
              <a:t> QE designs test cases &amp; test scripts in ALM based on acceptance criteria and user stories</a:t>
            </a:r>
            <a:endParaRPr sz="1400" b="0" i="0" u="none" strike="noStrike" cap="none">
              <a:solidFill>
                <a:srgbClr val="000000"/>
              </a:solidFill>
              <a:latin typeface="Arial"/>
              <a:ea typeface="Arial"/>
              <a:cs typeface="Arial"/>
              <a:sym typeface="Arial"/>
            </a:endParaRPr>
          </a:p>
        </p:txBody>
      </p:sp>
      <p:sp>
        <p:nvSpPr>
          <p:cNvPr id="306" name="Google Shape;306;p51"/>
          <p:cNvSpPr/>
          <p:nvPr/>
        </p:nvSpPr>
        <p:spPr>
          <a:xfrm>
            <a:off x="929788" y="3264675"/>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3F3F3"/>
                </a:solidFill>
                <a:latin typeface="Calibri"/>
                <a:ea typeface="Calibri"/>
                <a:cs typeface="Calibri"/>
                <a:sym typeface="Calibri"/>
              </a:rPr>
              <a:t>1</a:t>
            </a:r>
            <a:endParaRPr sz="1100" b="1" i="0" u="none" strike="noStrike" cap="none">
              <a:solidFill>
                <a:srgbClr val="F3F3F3"/>
              </a:solidFill>
              <a:latin typeface="Calibri"/>
              <a:ea typeface="Calibri"/>
              <a:cs typeface="Calibri"/>
              <a:sym typeface="Calibri"/>
            </a:endParaRPr>
          </a:p>
        </p:txBody>
      </p:sp>
      <p:sp>
        <p:nvSpPr>
          <p:cNvPr id="307" name="Google Shape;307;p51"/>
          <p:cNvSpPr txBox="1"/>
          <p:nvPr/>
        </p:nvSpPr>
        <p:spPr>
          <a:xfrm>
            <a:off x="3929450" y="2743875"/>
            <a:ext cx="2541600" cy="8877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a:buNone/>
            </a:pPr>
            <a:r>
              <a:rPr lang="en-US" sz="1100" b="1" i="0" u="none" strike="noStrike" cap="none">
                <a:solidFill>
                  <a:srgbClr val="222222"/>
                </a:solidFill>
                <a:latin typeface="Calibri"/>
                <a:ea typeface="Calibri"/>
                <a:cs typeface="Calibri"/>
                <a:sym typeface="Calibri"/>
              </a:rPr>
              <a:t>Test Data - </a:t>
            </a:r>
            <a:r>
              <a:rPr lang="en-US" sz="1100" b="0" i="0" u="none" strike="noStrike" cap="none">
                <a:solidFill>
                  <a:srgbClr val="222222"/>
                </a:solidFill>
                <a:latin typeface="Calibri"/>
                <a:ea typeface="Calibri"/>
                <a:cs typeface="Calibri"/>
                <a:sym typeface="Calibri"/>
              </a:rPr>
              <a:t>Test data for the user scenarios are formulated based upon the requirements and inputs from the product team</a:t>
            </a:r>
            <a:endParaRPr sz="1100" b="0" i="0" u="none" strike="noStrike" cap="none">
              <a:solidFill>
                <a:srgbClr val="222222"/>
              </a:solidFill>
              <a:latin typeface="Calibri"/>
              <a:ea typeface="Calibri"/>
              <a:cs typeface="Calibri"/>
              <a:sym typeface="Calibri"/>
            </a:endParaRPr>
          </a:p>
        </p:txBody>
      </p:sp>
      <p:sp>
        <p:nvSpPr>
          <p:cNvPr id="308" name="Google Shape;308;p51"/>
          <p:cNvSpPr/>
          <p:nvPr/>
        </p:nvSpPr>
        <p:spPr>
          <a:xfrm>
            <a:off x="3763988" y="2579375"/>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3F3F3"/>
                </a:solidFill>
                <a:latin typeface="Calibri"/>
                <a:ea typeface="Calibri"/>
                <a:cs typeface="Calibri"/>
                <a:sym typeface="Calibri"/>
              </a:rPr>
              <a:t>2</a:t>
            </a:r>
            <a:endParaRPr sz="1100" b="1" i="0" u="none" strike="noStrike" cap="none">
              <a:solidFill>
                <a:srgbClr val="F3F3F3"/>
              </a:solidFill>
              <a:latin typeface="Calibri"/>
              <a:ea typeface="Calibri"/>
              <a:cs typeface="Calibri"/>
              <a:sym typeface="Calibri"/>
            </a:endParaRPr>
          </a:p>
        </p:txBody>
      </p:sp>
      <p:cxnSp>
        <p:nvCxnSpPr>
          <p:cNvPr id="309" name="Google Shape;309;p51"/>
          <p:cNvCxnSpPr>
            <a:endCxn id="310" idx="1"/>
          </p:cNvCxnSpPr>
          <p:nvPr/>
        </p:nvCxnSpPr>
        <p:spPr>
          <a:xfrm rot="10800000" flipH="1">
            <a:off x="2919350" y="1921025"/>
            <a:ext cx="1671300" cy="738600"/>
          </a:xfrm>
          <a:prstGeom prst="curvedConnector3">
            <a:avLst>
              <a:gd name="adj1" fmla="val 50000"/>
            </a:avLst>
          </a:prstGeom>
          <a:noFill/>
          <a:ln w="19050" cap="flat" cmpd="sng">
            <a:solidFill>
              <a:srgbClr val="EAB571"/>
            </a:solidFill>
            <a:prstDash val="solid"/>
            <a:round/>
            <a:headEnd type="none" w="sm" len="sm"/>
            <a:tailEnd type="oval" w="med" len="med"/>
          </a:ln>
        </p:spPr>
      </p:cxnSp>
      <p:sp>
        <p:nvSpPr>
          <p:cNvPr id="311" name="Google Shape;311;p51"/>
          <p:cNvSpPr txBox="1"/>
          <p:nvPr/>
        </p:nvSpPr>
        <p:spPr>
          <a:xfrm>
            <a:off x="6287275" y="5633025"/>
            <a:ext cx="2428800" cy="10683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a:buNone/>
            </a:pPr>
            <a:r>
              <a:rPr lang="en-US" sz="1100" b="1" i="0" u="none" strike="noStrike" cap="none">
                <a:solidFill>
                  <a:srgbClr val="222222"/>
                </a:solidFill>
                <a:latin typeface="Calibri"/>
                <a:ea typeface="Calibri"/>
                <a:cs typeface="Calibri"/>
                <a:sym typeface="Calibri"/>
              </a:rPr>
              <a:t>Execution - </a:t>
            </a:r>
            <a:r>
              <a:rPr lang="en-US" sz="1100" b="0" i="0" u="none" strike="noStrike" cap="none">
                <a:solidFill>
                  <a:srgbClr val="222222"/>
                </a:solidFill>
                <a:latin typeface="Calibri"/>
                <a:ea typeface="Calibri"/>
                <a:cs typeface="Calibri"/>
                <a:sym typeface="Calibri"/>
              </a:rPr>
              <a:t>Manual &amp; Automated execution </a:t>
            </a:r>
            <a:r>
              <a:rPr lang="en-US" sz="1100">
                <a:solidFill>
                  <a:srgbClr val="222222"/>
                </a:solidFill>
                <a:latin typeface="Calibri"/>
                <a:ea typeface="Calibri"/>
                <a:cs typeface="Calibri"/>
                <a:sym typeface="Calibri"/>
              </a:rPr>
              <a:t>with to </a:t>
            </a:r>
            <a:r>
              <a:rPr lang="en-US" sz="1100" b="0" i="0" u="none" strike="noStrike" cap="none">
                <a:solidFill>
                  <a:srgbClr val="222222"/>
                </a:solidFill>
                <a:latin typeface="Calibri"/>
                <a:ea typeface="Calibri"/>
                <a:cs typeface="Calibri"/>
                <a:sym typeface="Calibri"/>
              </a:rPr>
              <a:t>Integrated with CI / CD</a:t>
            </a:r>
            <a:endParaRPr sz="1100" b="0" i="0" u="none" strike="noStrike" cap="none">
              <a:solidFill>
                <a:srgbClr val="222222"/>
              </a:solidFill>
              <a:latin typeface="Calibri"/>
              <a:ea typeface="Calibri"/>
              <a:cs typeface="Calibri"/>
              <a:sym typeface="Calibri"/>
            </a:endParaRPr>
          </a:p>
        </p:txBody>
      </p:sp>
      <p:sp>
        <p:nvSpPr>
          <p:cNvPr id="312" name="Google Shape;312;p51"/>
          <p:cNvSpPr/>
          <p:nvPr/>
        </p:nvSpPr>
        <p:spPr>
          <a:xfrm>
            <a:off x="6121813" y="5468525"/>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3F3F3"/>
                </a:solidFill>
                <a:latin typeface="Calibri"/>
                <a:ea typeface="Calibri"/>
                <a:cs typeface="Calibri"/>
                <a:sym typeface="Calibri"/>
              </a:rPr>
              <a:t>5</a:t>
            </a:r>
            <a:endParaRPr sz="1100" b="1" i="0" u="none" strike="noStrike" cap="none">
              <a:solidFill>
                <a:srgbClr val="F3F3F3"/>
              </a:solidFill>
              <a:latin typeface="Calibri"/>
              <a:ea typeface="Calibri"/>
              <a:cs typeface="Calibri"/>
              <a:sym typeface="Calibri"/>
            </a:endParaRPr>
          </a:p>
        </p:txBody>
      </p:sp>
      <p:sp>
        <p:nvSpPr>
          <p:cNvPr id="313" name="Google Shape;313;p51"/>
          <p:cNvSpPr txBox="1"/>
          <p:nvPr/>
        </p:nvSpPr>
        <p:spPr>
          <a:xfrm>
            <a:off x="3016775" y="5551900"/>
            <a:ext cx="2428800" cy="7575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a:buNone/>
            </a:pPr>
            <a:r>
              <a:rPr lang="en-US" sz="1100" b="1" i="0" u="none" strike="noStrike" cap="none">
                <a:solidFill>
                  <a:srgbClr val="222222"/>
                </a:solidFill>
                <a:latin typeface="Calibri"/>
                <a:ea typeface="Calibri"/>
                <a:cs typeface="Calibri"/>
                <a:sym typeface="Calibri"/>
              </a:rPr>
              <a:t>Reporting </a:t>
            </a:r>
            <a:r>
              <a:rPr lang="en-US" sz="1100" b="0" i="0" u="none" strike="noStrike" cap="none">
                <a:solidFill>
                  <a:srgbClr val="222222"/>
                </a:solidFill>
                <a:latin typeface="Calibri"/>
                <a:ea typeface="Calibri"/>
                <a:cs typeface="Calibri"/>
                <a:sym typeface="Calibri"/>
              </a:rPr>
              <a:t>- </a:t>
            </a:r>
            <a:r>
              <a:rPr lang="en-US" sz="1100">
                <a:solidFill>
                  <a:srgbClr val="222222"/>
                </a:solidFill>
                <a:latin typeface="Calibri"/>
                <a:ea typeface="Calibri"/>
                <a:cs typeface="Calibri"/>
                <a:sym typeface="Calibri"/>
              </a:rPr>
              <a:t>Comprehensive reports using Extent Reports</a:t>
            </a:r>
            <a:endParaRPr sz="1400" b="0" i="0" u="none" strike="noStrike" cap="none">
              <a:solidFill>
                <a:srgbClr val="000000"/>
              </a:solidFill>
              <a:latin typeface="Arial"/>
              <a:ea typeface="Arial"/>
              <a:cs typeface="Arial"/>
              <a:sym typeface="Arial"/>
            </a:endParaRPr>
          </a:p>
        </p:txBody>
      </p:sp>
      <p:sp>
        <p:nvSpPr>
          <p:cNvPr id="314" name="Google Shape;314;p51"/>
          <p:cNvSpPr/>
          <p:nvPr/>
        </p:nvSpPr>
        <p:spPr>
          <a:xfrm>
            <a:off x="2851313" y="5387400"/>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3F3F3"/>
                </a:solidFill>
                <a:latin typeface="Calibri"/>
                <a:ea typeface="Calibri"/>
                <a:cs typeface="Calibri"/>
                <a:sym typeface="Calibri"/>
              </a:rPr>
              <a:t>6</a:t>
            </a:r>
            <a:endParaRPr sz="1100" b="1" i="0" u="none" strike="noStrike" cap="none">
              <a:solidFill>
                <a:srgbClr val="F3F3F3"/>
              </a:solidFill>
              <a:latin typeface="Calibri"/>
              <a:ea typeface="Calibri"/>
              <a:cs typeface="Calibri"/>
              <a:sym typeface="Calibri"/>
            </a:endParaRPr>
          </a:p>
        </p:txBody>
      </p:sp>
      <p:cxnSp>
        <p:nvCxnSpPr>
          <p:cNvPr id="315" name="Google Shape;315;p51"/>
          <p:cNvCxnSpPr>
            <a:stCxn id="310" idx="3"/>
            <a:endCxn id="316" idx="1"/>
          </p:cNvCxnSpPr>
          <p:nvPr/>
        </p:nvCxnSpPr>
        <p:spPr>
          <a:xfrm>
            <a:off x="5809850" y="1921025"/>
            <a:ext cx="1936500" cy="1163700"/>
          </a:xfrm>
          <a:prstGeom prst="curvedConnector3">
            <a:avLst>
              <a:gd name="adj1" fmla="val 49999"/>
            </a:avLst>
          </a:prstGeom>
          <a:noFill/>
          <a:ln w="19050" cap="flat" cmpd="sng">
            <a:solidFill>
              <a:srgbClr val="EAB571"/>
            </a:solidFill>
            <a:prstDash val="solid"/>
            <a:round/>
            <a:headEnd type="none" w="sm" len="sm"/>
            <a:tailEnd type="oval" w="med" len="med"/>
          </a:ln>
        </p:spPr>
      </p:cxnSp>
      <p:pic>
        <p:nvPicPr>
          <p:cNvPr id="317" name="Google Shape;317;p51"/>
          <p:cNvPicPr preferRelativeResize="0"/>
          <p:nvPr/>
        </p:nvPicPr>
        <p:blipFill rotWithShape="1">
          <a:blip r:embed="rId3">
            <a:alphaModFix/>
          </a:blip>
          <a:srcRect/>
          <a:stretch/>
        </p:blipFill>
        <p:spPr>
          <a:xfrm>
            <a:off x="1700050" y="2126213"/>
            <a:ext cx="1219200" cy="1219200"/>
          </a:xfrm>
          <a:prstGeom prst="rect">
            <a:avLst/>
          </a:prstGeom>
          <a:noFill/>
          <a:ln>
            <a:noFill/>
          </a:ln>
          <a:effectLst>
            <a:outerShdw blurRad="57150" dist="19050" dir="5400000" algn="bl" rotWithShape="0">
              <a:srgbClr val="000000">
                <a:alpha val="49803"/>
              </a:srgbClr>
            </a:outerShdw>
          </a:effectLst>
        </p:spPr>
      </p:pic>
      <p:pic>
        <p:nvPicPr>
          <p:cNvPr id="310" name="Google Shape;310;p51"/>
          <p:cNvPicPr preferRelativeResize="0"/>
          <p:nvPr/>
        </p:nvPicPr>
        <p:blipFill rotWithShape="1">
          <a:blip r:embed="rId4">
            <a:alphaModFix/>
          </a:blip>
          <a:srcRect/>
          <a:stretch/>
        </p:blipFill>
        <p:spPr>
          <a:xfrm>
            <a:off x="4590650" y="1311425"/>
            <a:ext cx="1219200" cy="1219200"/>
          </a:xfrm>
          <a:prstGeom prst="rect">
            <a:avLst/>
          </a:prstGeom>
          <a:noFill/>
          <a:ln>
            <a:noFill/>
          </a:ln>
          <a:effectLst>
            <a:outerShdw blurRad="57150" dist="19050" dir="5400000" algn="bl" rotWithShape="0">
              <a:srgbClr val="000000">
                <a:alpha val="49803"/>
              </a:srgbClr>
            </a:outerShdw>
          </a:effectLst>
        </p:spPr>
      </p:pic>
      <p:sp>
        <p:nvSpPr>
          <p:cNvPr id="318" name="Google Shape;318;p51"/>
          <p:cNvSpPr txBox="1"/>
          <p:nvPr/>
        </p:nvSpPr>
        <p:spPr>
          <a:xfrm>
            <a:off x="7141488" y="1499838"/>
            <a:ext cx="2428800" cy="7965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a:buNone/>
            </a:pPr>
            <a:r>
              <a:rPr lang="en-US" sz="1100" b="1" i="0" u="none" strike="noStrike" cap="none">
                <a:solidFill>
                  <a:srgbClr val="222222"/>
                </a:solidFill>
                <a:latin typeface="Calibri"/>
                <a:ea typeface="Calibri"/>
                <a:cs typeface="Calibri"/>
                <a:sym typeface="Calibri"/>
              </a:rPr>
              <a:t>Reusable components </a:t>
            </a:r>
            <a:r>
              <a:rPr lang="en-US" sz="1100" b="0" i="0" u="none" strike="noStrike" cap="none">
                <a:solidFill>
                  <a:srgbClr val="222222"/>
                </a:solidFill>
                <a:latin typeface="Calibri"/>
                <a:ea typeface="Calibri"/>
                <a:cs typeface="Calibri"/>
                <a:sym typeface="Calibri"/>
              </a:rPr>
              <a:t>- Reusable common actions libraries for interactions </a:t>
            </a:r>
            <a:endParaRPr sz="1400" b="0" i="0" u="none" strike="noStrike" cap="none">
              <a:solidFill>
                <a:srgbClr val="000000"/>
              </a:solidFill>
              <a:latin typeface="Arial"/>
              <a:ea typeface="Arial"/>
              <a:cs typeface="Arial"/>
              <a:sym typeface="Arial"/>
            </a:endParaRPr>
          </a:p>
        </p:txBody>
      </p:sp>
      <p:sp>
        <p:nvSpPr>
          <p:cNvPr id="319" name="Google Shape;319;p51"/>
          <p:cNvSpPr/>
          <p:nvPr/>
        </p:nvSpPr>
        <p:spPr>
          <a:xfrm>
            <a:off x="6855885" y="1306313"/>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3F3F3"/>
                </a:solidFill>
                <a:latin typeface="Calibri"/>
                <a:ea typeface="Calibri"/>
                <a:cs typeface="Calibri"/>
                <a:sym typeface="Calibri"/>
              </a:rPr>
              <a:t>3</a:t>
            </a:r>
            <a:endParaRPr sz="1100" b="1" i="0" u="none" strike="noStrike" cap="none">
              <a:solidFill>
                <a:srgbClr val="F3F3F3"/>
              </a:solidFill>
              <a:latin typeface="Calibri"/>
              <a:ea typeface="Calibri"/>
              <a:cs typeface="Calibri"/>
              <a:sym typeface="Calibri"/>
            </a:endParaRPr>
          </a:p>
        </p:txBody>
      </p:sp>
      <p:sp>
        <p:nvSpPr>
          <p:cNvPr id="320" name="Google Shape;320;p51"/>
          <p:cNvSpPr txBox="1"/>
          <p:nvPr/>
        </p:nvSpPr>
        <p:spPr>
          <a:xfrm>
            <a:off x="9527350" y="4490750"/>
            <a:ext cx="2428800" cy="7575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a:buNone/>
            </a:pPr>
            <a:r>
              <a:rPr lang="en-US" sz="1100" b="1">
                <a:solidFill>
                  <a:srgbClr val="222222"/>
                </a:solidFill>
                <a:latin typeface="Calibri"/>
                <a:ea typeface="Calibri"/>
                <a:cs typeface="Calibri"/>
                <a:sym typeface="Calibri"/>
              </a:rPr>
              <a:t>Execution on real devices / Device Farms on the cloud</a:t>
            </a:r>
            <a:endParaRPr sz="1400" b="0" i="0" u="none" strike="noStrike" cap="none">
              <a:solidFill>
                <a:srgbClr val="000000"/>
              </a:solidFill>
              <a:latin typeface="Arial"/>
              <a:ea typeface="Arial"/>
              <a:cs typeface="Arial"/>
              <a:sym typeface="Arial"/>
            </a:endParaRPr>
          </a:p>
        </p:txBody>
      </p:sp>
      <p:sp>
        <p:nvSpPr>
          <p:cNvPr id="321" name="Google Shape;321;p51"/>
          <p:cNvSpPr/>
          <p:nvPr/>
        </p:nvSpPr>
        <p:spPr>
          <a:xfrm>
            <a:off x="9241738" y="4405375"/>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3F3F3"/>
                </a:solidFill>
                <a:latin typeface="Calibri"/>
                <a:ea typeface="Calibri"/>
                <a:cs typeface="Calibri"/>
                <a:sym typeface="Calibri"/>
              </a:rPr>
              <a:t>4</a:t>
            </a:r>
            <a:endParaRPr sz="1100" b="1" i="0" u="none" strike="noStrike" cap="none">
              <a:solidFill>
                <a:srgbClr val="F3F3F3"/>
              </a:solidFill>
              <a:latin typeface="Calibri"/>
              <a:ea typeface="Calibri"/>
              <a:cs typeface="Calibri"/>
              <a:sym typeface="Calibri"/>
            </a:endParaRPr>
          </a:p>
        </p:txBody>
      </p:sp>
      <p:pic>
        <p:nvPicPr>
          <p:cNvPr id="316" name="Google Shape;316;p51"/>
          <p:cNvPicPr preferRelativeResize="0"/>
          <p:nvPr/>
        </p:nvPicPr>
        <p:blipFill rotWithShape="1">
          <a:blip r:embed="rId5">
            <a:alphaModFix/>
          </a:blip>
          <a:srcRect/>
          <a:stretch/>
        </p:blipFill>
        <p:spPr>
          <a:xfrm>
            <a:off x="7746300" y="2475025"/>
            <a:ext cx="1219200" cy="1219200"/>
          </a:xfrm>
          <a:prstGeom prst="rect">
            <a:avLst/>
          </a:prstGeom>
          <a:noFill/>
          <a:ln>
            <a:noFill/>
          </a:ln>
        </p:spPr>
      </p:pic>
      <p:cxnSp>
        <p:nvCxnSpPr>
          <p:cNvPr id="322" name="Google Shape;322;p51"/>
          <p:cNvCxnSpPr>
            <a:stCxn id="323" idx="1"/>
            <a:endCxn id="324" idx="3"/>
          </p:cNvCxnSpPr>
          <p:nvPr/>
        </p:nvCxnSpPr>
        <p:spPr>
          <a:xfrm flipH="1">
            <a:off x="8105425" y="3764475"/>
            <a:ext cx="1572600" cy="1248900"/>
          </a:xfrm>
          <a:prstGeom prst="curvedConnector3">
            <a:avLst>
              <a:gd name="adj1" fmla="val 50000"/>
            </a:avLst>
          </a:prstGeom>
          <a:noFill/>
          <a:ln w="19050" cap="flat" cmpd="sng">
            <a:solidFill>
              <a:srgbClr val="EAB571"/>
            </a:solidFill>
            <a:prstDash val="solid"/>
            <a:round/>
            <a:headEnd type="none" w="sm" len="sm"/>
            <a:tailEnd type="oval" w="med" len="med"/>
          </a:ln>
        </p:spPr>
      </p:cxnSp>
      <p:cxnSp>
        <p:nvCxnSpPr>
          <p:cNvPr id="325" name="Google Shape;325;p51"/>
          <p:cNvCxnSpPr>
            <a:stCxn id="316" idx="2"/>
          </p:cNvCxnSpPr>
          <p:nvPr/>
        </p:nvCxnSpPr>
        <p:spPr>
          <a:xfrm rot="5400000">
            <a:off x="7586400" y="3812425"/>
            <a:ext cx="887700" cy="651300"/>
          </a:xfrm>
          <a:prstGeom prst="curvedConnector3">
            <a:avLst>
              <a:gd name="adj1" fmla="val 50000"/>
            </a:avLst>
          </a:prstGeom>
          <a:noFill/>
          <a:ln w="19050" cap="flat" cmpd="sng">
            <a:solidFill>
              <a:srgbClr val="EAB571"/>
            </a:solidFill>
            <a:prstDash val="solid"/>
            <a:round/>
            <a:headEnd type="none" w="sm" len="sm"/>
            <a:tailEnd type="oval" w="med" len="med"/>
          </a:ln>
        </p:spPr>
      </p:cxnSp>
      <p:cxnSp>
        <p:nvCxnSpPr>
          <p:cNvPr id="326" name="Google Shape;326;p51"/>
          <p:cNvCxnSpPr>
            <a:stCxn id="327" idx="1"/>
            <a:endCxn id="328" idx="3"/>
          </p:cNvCxnSpPr>
          <p:nvPr/>
        </p:nvCxnSpPr>
        <p:spPr>
          <a:xfrm rot="10800000">
            <a:off x="4734887" y="4869500"/>
            <a:ext cx="2121000" cy="204000"/>
          </a:xfrm>
          <a:prstGeom prst="curvedConnector3">
            <a:avLst>
              <a:gd name="adj1" fmla="val 50000"/>
            </a:avLst>
          </a:prstGeom>
          <a:noFill/>
          <a:ln w="19050" cap="flat" cmpd="sng">
            <a:solidFill>
              <a:srgbClr val="EAB571"/>
            </a:solidFill>
            <a:prstDash val="solid"/>
            <a:round/>
            <a:headEnd type="none" w="sm" len="sm"/>
            <a:tailEnd type="oval" w="med" len="med"/>
          </a:ln>
        </p:spPr>
      </p:cxnSp>
      <p:sp>
        <p:nvSpPr>
          <p:cNvPr id="329" name="Google Shape;329;p51"/>
          <p:cNvSpPr/>
          <p:nvPr/>
        </p:nvSpPr>
        <p:spPr>
          <a:xfrm>
            <a:off x="777787" y="-382267"/>
            <a:ext cx="7384500" cy="13848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C0C0C"/>
                </a:solidFill>
                <a:latin typeface="Poppins Medium"/>
                <a:ea typeface="Poppins Medium"/>
                <a:cs typeface="Poppins Medium"/>
                <a:sym typeface="Poppins Medium"/>
              </a:rPr>
              <a:t>#</a:t>
            </a:r>
            <a:r>
              <a:rPr lang="en-US" sz="2800">
                <a:solidFill>
                  <a:srgbClr val="0C0C0C"/>
                </a:solidFill>
                <a:latin typeface="Poppins Medium"/>
                <a:ea typeface="Poppins Medium"/>
                <a:cs typeface="Poppins Medium"/>
                <a:sym typeface="Poppins Medium"/>
              </a:rPr>
              <a:t>1</a:t>
            </a:r>
            <a:r>
              <a:rPr lang="en-US" sz="2800" b="0" i="0" u="none" strike="noStrike" cap="none">
                <a:solidFill>
                  <a:srgbClr val="0C0C0C"/>
                </a:solidFill>
                <a:latin typeface="Poppins Medium"/>
                <a:ea typeface="Poppins Medium"/>
                <a:cs typeface="Poppins Medium"/>
                <a:sym typeface="Poppins Medium"/>
              </a:rPr>
              <a:t>.</a:t>
            </a:r>
            <a:r>
              <a:rPr lang="en-US" sz="2800">
                <a:solidFill>
                  <a:srgbClr val="0C0C0C"/>
                </a:solidFill>
                <a:latin typeface="Poppins Medium"/>
                <a:ea typeface="Poppins Medium"/>
                <a:cs typeface="Poppins Medium"/>
                <a:sym typeface="Poppins Medium"/>
              </a:rPr>
              <a:t>b</a:t>
            </a:r>
            <a:r>
              <a:rPr lang="en-US" sz="2800" b="0" i="0" u="none" strike="noStrike" cap="none">
                <a:solidFill>
                  <a:srgbClr val="0C0C0C"/>
                </a:solidFill>
                <a:latin typeface="Poppins Medium"/>
                <a:ea typeface="Poppins Medium"/>
                <a:cs typeface="Poppins Medium"/>
                <a:sym typeface="Poppins Medium"/>
              </a:rPr>
              <a:t>: </a:t>
            </a:r>
            <a:r>
              <a:rPr lang="en-US" sz="2800" b="0" i="0" u="none" strike="noStrike" cap="none">
                <a:solidFill>
                  <a:srgbClr val="ECBB69"/>
                </a:solidFill>
                <a:latin typeface="Poppins Medium"/>
                <a:ea typeface="Poppins Medium"/>
                <a:cs typeface="Poppins Medium"/>
                <a:sym typeface="Poppins Medium"/>
              </a:rPr>
              <a:t>BDD for Quality Engineers</a:t>
            </a:r>
            <a:endParaRPr sz="2800" b="0" i="0" u="none" strike="noStrike" cap="none">
              <a:solidFill>
                <a:srgbClr val="ECBB69"/>
              </a:solidFill>
              <a:latin typeface="Poppins Medium"/>
              <a:ea typeface="Poppins Medium"/>
              <a:cs typeface="Poppins Medium"/>
              <a:sym typeface="Poppins Medium"/>
            </a:endParaRPr>
          </a:p>
        </p:txBody>
      </p:sp>
      <p:sp>
        <p:nvSpPr>
          <p:cNvPr id="330" name="Google Shape;330;p51"/>
          <p:cNvSpPr/>
          <p:nvPr/>
        </p:nvSpPr>
        <p:spPr>
          <a:xfrm>
            <a:off x="871917" y="1071028"/>
            <a:ext cx="754500" cy="69300"/>
          </a:xfrm>
          <a:prstGeom prst="rect">
            <a:avLst/>
          </a:prstGeom>
          <a:solidFill>
            <a:srgbClr val="ECBB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Poppins"/>
              <a:ea typeface="Poppins"/>
              <a:cs typeface="Poppins"/>
              <a:sym typeface="Poppins"/>
            </a:endParaRPr>
          </a:p>
        </p:txBody>
      </p:sp>
      <p:pic>
        <p:nvPicPr>
          <p:cNvPr id="331" name="Google Shape;331;p51"/>
          <p:cNvPicPr preferRelativeResize="0"/>
          <p:nvPr/>
        </p:nvPicPr>
        <p:blipFill>
          <a:blip r:embed="rId6">
            <a:alphaModFix/>
          </a:blip>
          <a:stretch>
            <a:fillRect/>
          </a:stretch>
        </p:blipFill>
        <p:spPr>
          <a:xfrm>
            <a:off x="6892075" y="4869494"/>
            <a:ext cx="1219200" cy="752857"/>
          </a:xfrm>
          <a:prstGeom prst="rect">
            <a:avLst/>
          </a:prstGeom>
          <a:noFill/>
          <a:ln>
            <a:noFill/>
          </a:ln>
        </p:spPr>
      </p:pic>
      <p:pic>
        <p:nvPicPr>
          <p:cNvPr id="323" name="Google Shape;323;p51"/>
          <p:cNvPicPr preferRelativeResize="0"/>
          <p:nvPr/>
        </p:nvPicPr>
        <p:blipFill>
          <a:blip r:embed="rId7">
            <a:alphaModFix/>
          </a:blip>
          <a:stretch>
            <a:fillRect/>
          </a:stretch>
        </p:blipFill>
        <p:spPr>
          <a:xfrm>
            <a:off x="9678025" y="3181425"/>
            <a:ext cx="2073066" cy="1166100"/>
          </a:xfrm>
          <a:prstGeom prst="rect">
            <a:avLst/>
          </a:prstGeom>
          <a:noFill/>
          <a:ln>
            <a:noFill/>
          </a:ln>
        </p:spPr>
      </p:pic>
      <p:pic>
        <p:nvPicPr>
          <p:cNvPr id="332" name="Google Shape;332;p51"/>
          <p:cNvPicPr preferRelativeResize="0"/>
          <p:nvPr/>
        </p:nvPicPr>
        <p:blipFill>
          <a:blip r:embed="rId8">
            <a:alphaModFix/>
          </a:blip>
          <a:stretch>
            <a:fillRect/>
          </a:stretch>
        </p:blipFill>
        <p:spPr>
          <a:xfrm>
            <a:off x="3880925" y="4532004"/>
            <a:ext cx="651301" cy="877725"/>
          </a:xfrm>
          <a:prstGeom prst="rect">
            <a:avLst/>
          </a:prstGeom>
          <a:noFill/>
          <a:ln>
            <a:noFill/>
          </a:ln>
        </p:spPr>
      </p:pic>
    </p:spTree>
    <p:extLst>
      <p:ext uri="{BB962C8B-B14F-4D97-AF65-F5344CB8AC3E}">
        <p14:creationId xmlns:p14="http://schemas.microsoft.com/office/powerpoint/2010/main" val="146845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4158" y="274320"/>
            <a:ext cx="805696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all" spc="0" normalizeH="0" baseline="0" noProof="0">
                <a:ln>
                  <a:noFill/>
                </a:ln>
                <a:solidFill>
                  <a:srgbClr val="ECBB69"/>
                </a:solidFill>
                <a:effectLst/>
                <a:uLnTx/>
                <a:uFillTx/>
                <a:latin typeface="GT Walsheim Medium" panose="00000600000000000000" pitchFamily="50" charset="0"/>
                <a:ea typeface="+mn-ea"/>
                <a:cs typeface="+mn-cs"/>
              </a:rPr>
              <a:t>AUTOMATION IN ACTION </a:t>
            </a:r>
            <a:r>
              <a:rPr kumimoji="0" lang="en-US" sz="3200" b="0" i="0" u="none" strike="noStrike" kern="1200" cap="all" spc="0" normalizeH="0" baseline="0" noProof="0">
                <a:ln>
                  <a:noFill/>
                </a:ln>
                <a:effectLst/>
                <a:uLnTx/>
                <a:uFillTx/>
                <a:latin typeface="GT Walsheim Medium" panose="00000600000000000000" pitchFamily="50" charset="0"/>
                <a:ea typeface="+mn-ea"/>
                <a:cs typeface="+mn-cs"/>
              </a:rPr>
              <a:t>- EXAMPLE</a:t>
            </a:r>
          </a:p>
        </p:txBody>
      </p:sp>
      <p:pic>
        <p:nvPicPr>
          <p:cNvPr id="89" name="Picture 88"/>
          <p:cNvPicPr>
            <a:picLocks noChangeAspect="1"/>
          </p:cNvPicPr>
          <p:nvPr/>
        </p:nvPicPr>
        <p:blipFill>
          <a:blip r:embed="rId2"/>
          <a:stretch>
            <a:fillRect/>
          </a:stretch>
        </p:blipFill>
        <p:spPr>
          <a:xfrm>
            <a:off x="274322" y="274320"/>
            <a:ext cx="428847" cy="484632"/>
          </a:xfrm>
          <a:prstGeom prst="rect">
            <a:avLst/>
          </a:prstGeom>
        </p:spPr>
      </p:pic>
      <p:pic>
        <p:nvPicPr>
          <p:cNvPr id="49" name="Google Shape;199;p21" descr="D:\OldDellLaptop\C\Users\raghu_kr\Downloads\ReusableActionLib.png"/>
          <p:cNvPicPr preferRelativeResize="0"/>
          <p:nvPr/>
        </p:nvPicPr>
        <p:blipFill rotWithShape="1">
          <a:blip r:embed="rId3"/>
          <a:srcRect/>
          <a:stretch>
            <a:fillRect/>
          </a:stretch>
        </p:blipFill>
        <p:spPr>
          <a:xfrm>
            <a:off x="6824312" y="4659644"/>
            <a:ext cx="4042094" cy="1899555"/>
          </a:xfrm>
          <a:prstGeom prst="rect">
            <a:avLst/>
          </a:prstGeom>
          <a:solidFill>
            <a:srgbClr val="ECECEC"/>
          </a:solidFill>
          <a:ln>
            <a:noFill/>
          </a:ln>
        </p:spPr>
      </p:pic>
      <p:pic>
        <p:nvPicPr>
          <p:cNvPr id="50" name="Google Shape;200;p21" descr="D:\OldDellLaptop\C\Users\raghu_kr\Downloads\StepDef.png"/>
          <p:cNvPicPr preferRelativeResize="0"/>
          <p:nvPr/>
        </p:nvPicPr>
        <p:blipFill rotWithShape="1">
          <a:blip r:embed="rId4"/>
          <a:srcRect/>
          <a:stretch>
            <a:fillRect/>
          </a:stretch>
        </p:blipFill>
        <p:spPr>
          <a:xfrm>
            <a:off x="6744811" y="2097507"/>
            <a:ext cx="4051573" cy="2474498"/>
          </a:xfrm>
          <a:prstGeom prst="rect">
            <a:avLst/>
          </a:prstGeom>
          <a:solidFill>
            <a:srgbClr val="ECECEC"/>
          </a:solidFill>
          <a:ln>
            <a:noFill/>
          </a:ln>
        </p:spPr>
      </p:pic>
      <p:pic>
        <p:nvPicPr>
          <p:cNvPr id="51" name="Google Shape;201;p21" descr="D:\OldDellLaptop\C\Users\raghu_kr\Downloads\PageDefinition.png"/>
          <p:cNvPicPr preferRelativeResize="0"/>
          <p:nvPr/>
        </p:nvPicPr>
        <p:blipFill rotWithShape="1">
          <a:blip r:embed="rId5"/>
          <a:srcRect/>
          <a:stretch>
            <a:fillRect/>
          </a:stretch>
        </p:blipFill>
        <p:spPr>
          <a:xfrm>
            <a:off x="809287" y="3971706"/>
            <a:ext cx="4789354" cy="2597374"/>
          </a:xfrm>
          <a:prstGeom prst="rect">
            <a:avLst/>
          </a:prstGeom>
          <a:solidFill>
            <a:srgbClr val="ECECEC"/>
          </a:solidFill>
          <a:ln>
            <a:noFill/>
          </a:ln>
        </p:spPr>
      </p:pic>
      <p:pic>
        <p:nvPicPr>
          <p:cNvPr id="52" name="Google Shape;202;p21" descr="D:\OldDellLaptop\C\Users\raghu_kr\Downloads\FeatureFiles.png"/>
          <p:cNvPicPr preferRelativeResize="0"/>
          <p:nvPr/>
        </p:nvPicPr>
        <p:blipFill rotWithShape="1">
          <a:blip r:embed="rId6"/>
          <a:srcRect/>
          <a:stretch>
            <a:fillRect/>
          </a:stretch>
        </p:blipFill>
        <p:spPr>
          <a:xfrm>
            <a:off x="862913" y="1408432"/>
            <a:ext cx="3996843" cy="2346815"/>
          </a:xfrm>
          <a:prstGeom prst="rect">
            <a:avLst/>
          </a:prstGeom>
          <a:noFill/>
          <a:ln>
            <a:noFill/>
          </a:ln>
        </p:spPr>
      </p:pic>
      <p:pic>
        <p:nvPicPr>
          <p:cNvPr id="53" name="Google Shape;203;p21" descr="D:\OldDellLaptop\C\Users\raghu_kr\Downloads\DataFile.png"/>
          <p:cNvPicPr preferRelativeResize="0"/>
          <p:nvPr/>
        </p:nvPicPr>
        <p:blipFill rotWithShape="1">
          <a:blip r:embed="rId7"/>
          <a:srcRect/>
          <a:stretch>
            <a:fillRect/>
          </a:stretch>
        </p:blipFill>
        <p:spPr>
          <a:xfrm>
            <a:off x="5200206" y="934720"/>
            <a:ext cx="6402514" cy="1446057"/>
          </a:xfrm>
          <a:prstGeom prst="rect">
            <a:avLst/>
          </a:prstGeom>
          <a:solidFill>
            <a:srgbClr val="ECECEC"/>
          </a:solidFill>
          <a:ln>
            <a:noFill/>
          </a:ln>
        </p:spPr>
      </p:pic>
      <p:sp>
        <p:nvSpPr>
          <p:cNvPr id="54" name="Google Shape;204;p21"/>
          <p:cNvSpPr/>
          <p:nvPr/>
        </p:nvSpPr>
        <p:spPr>
          <a:xfrm>
            <a:off x="488744" y="1247223"/>
            <a:ext cx="1964360" cy="469747"/>
          </a:xfrm>
          <a:prstGeom prst="rect">
            <a:avLst/>
          </a:prstGeom>
          <a:solidFill>
            <a:srgbClr val="ECBB69"/>
          </a:solidFill>
          <a:ln>
            <a:noFill/>
          </a:ln>
        </p:spPr>
        <p:txBody>
          <a:bodyPr spcFirstLastPara="1" wrap="square" lIns="91425" tIns="45700" rIns="91425" bIns="45700" anchor="ctr" anchorCtr="0">
            <a:noAutofit/>
          </a:bodyPr>
          <a:lstStyle/>
          <a:p>
            <a:pPr algn="ctr">
              <a:buClr>
                <a:srgbClr val="FFFFFF"/>
              </a:buClr>
              <a:buSzPts val="1000"/>
              <a:buFont typeface="Arial" panose="020B0604020202020204"/>
              <a:buNone/>
            </a:pPr>
            <a:r>
              <a:rPr lang="en-US" sz="1200" b="1" kern="0">
                <a:latin typeface="GT Walsheim" panose="00000500000000000000"/>
                <a:ea typeface="Helvetica Neue Light"/>
                <a:cs typeface="Helvetica Neue Light"/>
                <a:sym typeface="Helvetica Neue Light"/>
              </a:rPr>
              <a:t>CUCUMBER FEATURE FILES</a:t>
            </a:r>
          </a:p>
        </p:txBody>
      </p:sp>
      <p:sp>
        <p:nvSpPr>
          <p:cNvPr id="55" name="Google Shape;205;p21"/>
          <p:cNvSpPr/>
          <p:nvPr/>
        </p:nvSpPr>
        <p:spPr>
          <a:xfrm>
            <a:off x="488744" y="3755290"/>
            <a:ext cx="2196880" cy="503595"/>
          </a:xfrm>
          <a:prstGeom prst="rect">
            <a:avLst/>
          </a:prstGeom>
          <a:solidFill>
            <a:srgbClr val="ECBB69"/>
          </a:solidFill>
          <a:ln>
            <a:noFill/>
          </a:ln>
        </p:spPr>
        <p:txBody>
          <a:bodyPr spcFirstLastPara="1" wrap="square" lIns="91425" tIns="45700" rIns="91425" bIns="45700" anchor="ctr" anchorCtr="0">
            <a:noAutofit/>
          </a:bodyPr>
          <a:lstStyle/>
          <a:p>
            <a:pPr algn="ctr">
              <a:buClr>
                <a:srgbClr val="FFFFFF"/>
              </a:buClr>
              <a:buSzPts val="1000"/>
              <a:buFont typeface="Arial" panose="020B0604020202020204"/>
              <a:buNone/>
            </a:pPr>
            <a:r>
              <a:rPr lang="en-US" sz="1200" b="1" kern="0">
                <a:latin typeface="GT Walsheim" panose="00000500000000000000"/>
                <a:ea typeface="Helvetica Neue Light"/>
                <a:cs typeface="Helvetica Neue Light"/>
                <a:sym typeface="Helvetica Neue Light"/>
              </a:rPr>
              <a:t>PAGE &amp; OBJECT ID &amp; DETAILS</a:t>
            </a:r>
          </a:p>
        </p:txBody>
      </p:sp>
      <p:sp>
        <p:nvSpPr>
          <p:cNvPr id="56" name="Google Shape;206;p21"/>
          <p:cNvSpPr/>
          <p:nvPr/>
        </p:nvSpPr>
        <p:spPr>
          <a:xfrm>
            <a:off x="5200279" y="1821815"/>
            <a:ext cx="976582" cy="559733"/>
          </a:xfrm>
          <a:prstGeom prst="rect">
            <a:avLst/>
          </a:prstGeom>
          <a:solidFill>
            <a:srgbClr val="ECBB69"/>
          </a:solidFill>
          <a:ln>
            <a:noFill/>
          </a:ln>
        </p:spPr>
        <p:txBody>
          <a:bodyPr spcFirstLastPara="1" wrap="square" lIns="91425" tIns="45700" rIns="91425" bIns="45700" anchor="ctr" anchorCtr="0">
            <a:noAutofit/>
          </a:bodyPr>
          <a:lstStyle/>
          <a:p>
            <a:pPr algn="ctr">
              <a:buClr>
                <a:srgbClr val="FFFFFF"/>
              </a:buClr>
              <a:buSzPts val="1000"/>
              <a:buFont typeface="Arial" panose="020B0604020202020204"/>
              <a:buNone/>
            </a:pPr>
            <a:r>
              <a:rPr lang="en-US" sz="1200" b="1" kern="0">
                <a:latin typeface="GT Walsheim" panose="00000500000000000000"/>
                <a:ea typeface="Helvetica Neue Light"/>
                <a:cs typeface="Helvetica Neue Light"/>
                <a:sym typeface="Helvetica Neue Light"/>
              </a:rPr>
              <a:t>TEST DATA</a:t>
            </a:r>
          </a:p>
        </p:txBody>
      </p:sp>
      <p:sp>
        <p:nvSpPr>
          <p:cNvPr id="57" name="Google Shape;207;p21"/>
          <p:cNvSpPr/>
          <p:nvPr/>
        </p:nvSpPr>
        <p:spPr>
          <a:xfrm>
            <a:off x="9066132" y="4089646"/>
            <a:ext cx="1953165" cy="497816"/>
          </a:xfrm>
          <a:prstGeom prst="rect">
            <a:avLst/>
          </a:prstGeom>
          <a:solidFill>
            <a:srgbClr val="ECBB69"/>
          </a:solidFill>
          <a:ln>
            <a:noFill/>
          </a:ln>
        </p:spPr>
        <p:txBody>
          <a:bodyPr spcFirstLastPara="1" wrap="square" lIns="91425" tIns="45700" rIns="91425" bIns="45700" anchor="ctr" anchorCtr="0">
            <a:noAutofit/>
          </a:bodyPr>
          <a:lstStyle/>
          <a:p>
            <a:pPr algn="ctr">
              <a:buClr>
                <a:srgbClr val="FFFFFF"/>
              </a:buClr>
              <a:buSzPts val="1000"/>
              <a:buFont typeface="Arial" panose="020B0604020202020204"/>
              <a:buNone/>
            </a:pPr>
            <a:r>
              <a:rPr lang="en-US" sz="1200" b="1" kern="0">
                <a:latin typeface="GT Walsheim" panose="00000500000000000000"/>
                <a:ea typeface="Helvetica Neue Light"/>
                <a:cs typeface="Helvetica Neue Light"/>
                <a:sym typeface="Helvetica Neue Light"/>
              </a:rPr>
              <a:t>AUTOMATED TEST SCRIPT</a:t>
            </a:r>
          </a:p>
        </p:txBody>
      </p:sp>
      <p:sp>
        <p:nvSpPr>
          <p:cNvPr id="58" name="Google Shape;208;p21"/>
          <p:cNvSpPr/>
          <p:nvPr/>
        </p:nvSpPr>
        <p:spPr>
          <a:xfrm>
            <a:off x="8962789" y="5976889"/>
            <a:ext cx="1953165" cy="606791"/>
          </a:xfrm>
          <a:prstGeom prst="rect">
            <a:avLst/>
          </a:prstGeom>
          <a:solidFill>
            <a:srgbClr val="ECBB69"/>
          </a:solidFill>
          <a:ln>
            <a:noFill/>
          </a:ln>
        </p:spPr>
        <p:txBody>
          <a:bodyPr spcFirstLastPara="1" wrap="square" lIns="91425" tIns="45700" rIns="91425" bIns="45700" anchor="ctr" anchorCtr="0">
            <a:noAutofit/>
          </a:bodyPr>
          <a:lstStyle/>
          <a:p>
            <a:pPr algn="ctr">
              <a:buClr>
                <a:srgbClr val="FFFFFF"/>
              </a:buClr>
              <a:buSzPts val="1000"/>
              <a:buFont typeface="Arial" panose="020B0604020202020204"/>
              <a:buNone/>
            </a:pPr>
            <a:r>
              <a:rPr lang="en-US" sz="1200" b="1" kern="0">
                <a:latin typeface="GT Walsheim" panose="00000500000000000000"/>
                <a:ea typeface="Helvetica Neue Light"/>
                <a:cs typeface="Helvetica Neue Light"/>
                <a:sym typeface="Helvetica Neue Light"/>
              </a:rPr>
              <a:t>REUSABLE ACTION LIBRARY</a:t>
            </a:r>
          </a:p>
        </p:txBody>
      </p:sp>
      <p:sp>
        <p:nvSpPr>
          <p:cNvPr id="59" name="Google Shape;209;p21"/>
          <p:cNvSpPr/>
          <p:nvPr/>
        </p:nvSpPr>
        <p:spPr>
          <a:xfrm>
            <a:off x="4622424" y="3098966"/>
            <a:ext cx="2273525" cy="495340"/>
          </a:xfrm>
          <a:prstGeom prst="rightArrow">
            <a:avLst>
              <a:gd name="adj1" fmla="val 50000"/>
              <a:gd name="adj2" fmla="val 50000"/>
            </a:avLst>
          </a:prstGeom>
          <a:solidFill>
            <a:srgbClr val="707070"/>
          </a:solidFill>
          <a:ln>
            <a:noFill/>
          </a:ln>
        </p:spPr>
        <p:txBody>
          <a:bodyPr spcFirstLastPara="1" wrap="square" lIns="91425" tIns="45700" rIns="91425" bIns="45700" anchor="t" anchorCtr="0">
            <a:noAutofit/>
          </a:bodyPr>
          <a:lstStyle/>
          <a:p>
            <a:pPr algn="ctr">
              <a:buClr>
                <a:srgbClr val="000000"/>
              </a:buClr>
              <a:buSzPts val="1000"/>
              <a:buFont typeface="Arial" panose="020B0604020202020204"/>
              <a:buNone/>
            </a:pPr>
            <a:endParaRPr sz="1000" b="1" kern="0">
              <a:solidFill>
                <a:srgbClr val="FFFFFF"/>
              </a:solidFill>
              <a:latin typeface="Helvetica Neue Light"/>
              <a:ea typeface="Helvetica Neue Light"/>
              <a:cs typeface="Helvetica Neue Light"/>
              <a:sym typeface="Helvetica Neue Light"/>
            </a:endParaRPr>
          </a:p>
        </p:txBody>
      </p:sp>
      <p:sp>
        <p:nvSpPr>
          <p:cNvPr id="60" name="Google Shape;210;p21"/>
          <p:cNvSpPr/>
          <p:nvPr/>
        </p:nvSpPr>
        <p:spPr>
          <a:xfrm rot="16200000">
            <a:off x="8204821" y="4609090"/>
            <a:ext cx="792543" cy="516710"/>
          </a:xfrm>
          <a:prstGeom prst="rightArrow">
            <a:avLst>
              <a:gd name="adj1" fmla="val 50000"/>
              <a:gd name="adj2" fmla="val 50000"/>
            </a:avLst>
          </a:prstGeom>
          <a:solidFill>
            <a:srgbClr val="707070"/>
          </a:solidFill>
          <a:ln>
            <a:noFill/>
          </a:ln>
        </p:spPr>
        <p:txBody>
          <a:bodyPr spcFirstLastPara="1" wrap="square" lIns="91425" tIns="45700" rIns="91425" bIns="45700" anchor="t" anchorCtr="0">
            <a:noAutofit/>
          </a:bodyPr>
          <a:lstStyle/>
          <a:p>
            <a:pPr algn="ctr">
              <a:buClr>
                <a:srgbClr val="000000"/>
              </a:buClr>
              <a:buSzPts val="1000"/>
              <a:buFont typeface="Arial" panose="020B0604020202020204"/>
              <a:buNone/>
            </a:pPr>
            <a:endParaRPr sz="1000" b="1" kern="0">
              <a:solidFill>
                <a:srgbClr val="FFFFFF"/>
              </a:solidFill>
              <a:latin typeface="Helvetica Neue Light"/>
              <a:ea typeface="Helvetica Neue Light"/>
              <a:cs typeface="Helvetica Neue Light"/>
              <a:sym typeface="Helvetica Neue Light"/>
            </a:endParaRPr>
          </a:p>
        </p:txBody>
      </p:sp>
      <p:sp>
        <p:nvSpPr>
          <p:cNvPr id="61" name="Google Shape;211;p21"/>
          <p:cNvSpPr/>
          <p:nvPr/>
        </p:nvSpPr>
        <p:spPr>
          <a:xfrm>
            <a:off x="5449160" y="4089644"/>
            <a:ext cx="1446789" cy="495340"/>
          </a:xfrm>
          <a:prstGeom prst="rightArrow">
            <a:avLst>
              <a:gd name="adj1" fmla="val 50000"/>
              <a:gd name="adj2" fmla="val 50000"/>
            </a:avLst>
          </a:prstGeom>
          <a:solidFill>
            <a:srgbClr val="707070"/>
          </a:solidFill>
          <a:ln>
            <a:noFill/>
          </a:ln>
        </p:spPr>
        <p:txBody>
          <a:bodyPr spcFirstLastPara="1" wrap="square" lIns="91425" tIns="45700" rIns="91425" bIns="45700" anchor="t" anchorCtr="0">
            <a:noAutofit/>
          </a:bodyPr>
          <a:lstStyle/>
          <a:p>
            <a:pPr algn="ctr">
              <a:buClr>
                <a:srgbClr val="000000"/>
              </a:buClr>
              <a:buSzPts val="1000"/>
              <a:buFont typeface="Arial" panose="020B0604020202020204"/>
              <a:buNone/>
            </a:pPr>
            <a:endParaRPr sz="1000" b="1" kern="0">
              <a:solidFill>
                <a:srgbClr val="FFFFFF"/>
              </a:solidFill>
              <a:latin typeface="Helvetica Neue Light"/>
              <a:ea typeface="Helvetica Neue Light"/>
              <a:cs typeface="Helvetica Neue Light"/>
              <a:sym typeface="Helvetica Neue Light"/>
            </a:endParaRPr>
          </a:p>
        </p:txBody>
      </p:sp>
      <p:sp>
        <p:nvSpPr>
          <p:cNvPr id="62" name="Google Shape;212;p21"/>
          <p:cNvSpPr/>
          <p:nvPr/>
        </p:nvSpPr>
        <p:spPr>
          <a:xfrm rot="16200000" flipH="1">
            <a:off x="7589043" y="2058684"/>
            <a:ext cx="990679" cy="516710"/>
          </a:xfrm>
          <a:prstGeom prst="rightArrow">
            <a:avLst>
              <a:gd name="adj1" fmla="val 50000"/>
              <a:gd name="adj2" fmla="val 50000"/>
            </a:avLst>
          </a:prstGeom>
          <a:solidFill>
            <a:srgbClr val="707070"/>
          </a:solidFill>
          <a:ln>
            <a:noFill/>
          </a:ln>
        </p:spPr>
        <p:txBody>
          <a:bodyPr spcFirstLastPara="1" wrap="square" lIns="91425" tIns="45700" rIns="91425" bIns="45700" anchor="t" anchorCtr="0">
            <a:noAutofit/>
          </a:bodyPr>
          <a:lstStyle/>
          <a:p>
            <a:pPr algn="ctr">
              <a:buClr>
                <a:srgbClr val="000000"/>
              </a:buClr>
              <a:buSzPts val="1000"/>
              <a:buFont typeface="Arial" panose="020B0604020202020204"/>
              <a:buNone/>
            </a:pPr>
            <a:endParaRPr sz="1000" b="1" kern="0">
              <a:solidFill>
                <a:srgbClr val="FFFFFF"/>
              </a:solidFill>
              <a:latin typeface="Helvetica Neue Light"/>
              <a:ea typeface="Helvetica Neue Light"/>
              <a:cs typeface="Helvetica Neue Light"/>
              <a:sym typeface="Helvetica Neue Light"/>
            </a:endParaRPr>
          </a:p>
        </p:txBody>
      </p:sp>
      <p:sp>
        <p:nvSpPr>
          <p:cNvPr id="18" name="Rectangle 17"/>
          <p:cNvSpPr/>
          <p:nvPr/>
        </p:nvSpPr>
        <p:spPr>
          <a:xfrm rot="10800000">
            <a:off x="9672320" y="-211156"/>
            <a:ext cx="3464016" cy="714273"/>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p:nvPr/>
        </p:nvSpPr>
        <p:spPr>
          <a:xfrm>
            <a:off x="0" y="0"/>
            <a:ext cx="12192000" cy="6858000"/>
          </a:xfrm>
          <a:prstGeom prst="rect">
            <a:avLst/>
          </a:prstGeom>
          <a:solidFill>
            <a:srgbClr val="434343"/>
          </a:solidFill>
          <a:ln>
            <a:noFill/>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44" name="Google Shape;144;p28"/>
          <p:cNvSpPr txBox="1"/>
          <p:nvPr/>
        </p:nvSpPr>
        <p:spPr>
          <a:xfrm>
            <a:off x="2259800" y="2258233"/>
            <a:ext cx="5249710" cy="1297600"/>
          </a:xfrm>
          <a:prstGeom prst="rect">
            <a:avLst/>
          </a:prstGeom>
          <a:noFill/>
          <a:ln>
            <a:noFill/>
          </a:ln>
        </p:spPr>
        <p:txBody>
          <a:bodyPr spcFirstLastPara="1" wrap="square" lIns="121900" tIns="121900" rIns="121900" bIns="121900" anchor="t"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srgbClr val="ECBB69"/>
                </a:solidFill>
                <a:effectLst/>
                <a:uLnTx/>
                <a:uFillTx/>
                <a:latin typeface="GT Walsheim Medium" panose="00000600000000000000" pitchFamily="50" charset="0"/>
                <a:ea typeface="Poppins Medium"/>
                <a:cs typeface="Poppins Medium"/>
                <a:sym typeface="Poppins Medium"/>
              </a:rPr>
              <a:t>CUCUMBER KEYWORDS </a:t>
            </a:r>
          </a:p>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schemeClr val="bg1"/>
                </a:solidFill>
                <a:effectLst/>
                <a:uLnTx/>
                <a:uFillTx/>
                <a:latin typeface="GT Walsheim Medium" panose="00000600000000000000" pitchFamily="50" charset="0"/>
                <a:ea typeface="Poppins Medium"/>
                <a:cs typeface="Poppins Medium"/>
                <a:sym typeface="Poppins Medium"/>
              </a:rPr>
              <a:t>AND EXAMPLES</a:t>
            </a:r>
          </a:p>
        </p:txBody>
      </p:sp>
      <p:pic>
        <p:nvPicPr>
          <p:cNvPr id="145" name="Google Shape;145;p28"/>
          <p:cNvPicPr preferRelativeResize="0"/>
          <p:nvPr/>
        </p:nvPicPr>
        <p:blipFill>
          <a:blip r:embed="rId3"/>
          <a:stretch>
            <a:fillRect/>
          </a:stretch>
        </p:blipFill>
        <p:spPr>
          <a:xfrm>
            <a:off x="8501204" y="1"/>
            <a:ext cx="3690800" cy="4774167"/>
          </a:xfrm>
          <a:prstGeom prst="rect">
            <a:avLst/>
          </a:prstGeom>
          <a:noFill/>
          <a:ln>
            <a:noFill/>
          </a:ln>
        </p:spPr>
      </p:pic>
      <p:sp>
        <p:nvSpPr>
          <p:cNvPr id="146" name="Google Shape;146;p28"/>
          <p:cNvSpPr/>
          <p:nvPr/>
        </p:nvSpPr>
        <p:spPr>
          <a:xfrm>
            <a:off x="2394929" y="3394395"/>
            <a:ext cx="754400" cy="69200"/>
          </a:xfrm>
          <a:prstGeom prst="rect">
            <a:avLst/>
          </a:prstGeom>
          <a:solidFill>
            <a:srgbClr val="ECBB69"/>
          </a:solidFill>
          <a:ln>
            <a:noFill/>
          </a:ln>
        </p:spPr>
        <p:txBody>
          <a:bodyPr spcFirstLastPara="1" wrap="square" lIns="91433" tIns="45700" rIns="91433" bIns="45700" anchor="ctr" anchorCtr="0">
            <a:noAutofit/>
          </a:bodyPr>
          <a:lstStyle/>
          <a:p>
            <a:pPr marL="0" marR="0" lvl="0" indent="0" algn="ctr" defTabSz="1219200" rtl="0" eaLnBrk="1" fontAlgn="auto" latinLnBrk="0" hangingPunct="1">
              <a:lnSpc>
                <a:spcPct val="100000"/>
              </a:lnSpc>
              <a:spcBef>
                <a:spcPts val="0"/>
              </a:spcBef>
              <a:spcAft>
                <a:spcPts val="0"/>
              </a:spcAft>
              <a:buClr>
                <a:srgbClr val="000000"/>
              </a:buClr>
              <a:buSzPts val="1400"/>
              <a:buFontTx/>
              <a:buNone/>
              <a:defRPr/>
            </a:pPr>
            <a:endParaRPr kumimoji="0" sz="1865" b="0" i="0" u="none" strike="noStrike" kern="0" cap="none" spc="0" normalizeH="0" baseline="0" noProof="0">
              <a:ln>
                <a:noFill/>
              </a:ln>
              <a:solidFill>
                <a:srgbClr val="FFFFFF"/>
              </a:solidFill>
              <a:effectLst/>
              <a:uLnTx/>
              <a:uFillTx/>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49680"/>
            <a:ext cx="12192000" cy="4937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88"/>
          <p:cNvSpPr/>
          <p:nvPr/>
        </p:nvSpPr>
        <p:spPr>
          <a:xfrm rot="10800000">
            <a:off x="8485866" y="-382058"/>
            <a:ext cx="4177171" cy="1099322"/>
          </a:xfrm>
          <a:prstGeom prst="rect">
            <a:avLst/>
          </a:prstGeom>
          <a:noFill/>
          <a:ln w="254000">
            <a:solidFill>
              <a:schemeClr val="bg1">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2" name="Picture 81"/>
          <p:cNvPicPr>
            <a:picLocks noChangeAspect="1"/>
          </p:cNvPicPr>
          <p:nvPr/>
        </p:nvPicPr>
        <p:blipFill>
          <a:blip r:embed="rId3"/>
          <a:stretch>
            <a:fillRect/>
          </a:stretch>
        </p:blipFill>
        <p:spPr>
          <a:xfrm>
            <a:off x="274322" y="274320"/>
            <a:ext cx="428847" cy="484632"/>
          </a:xfrm>
          <a:prstGeom prst="rect">
            <a:avLst/>
          </a:prstGeom>
        </p:spPr>
      </p:pic>
      <p:sp>
        <p:nvSpPr>
          <p:cNvPr id="83" name="TextBox 82"/>
          <p:cNvSpPr txBox="1"/>
          <p:nvPr/>
        </p:nvSpPr>
        <p:spPr>
          <a:xfrm>
            <a:off x="904158" y="274320"/>
            <a:ext cx="428521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a:ln>
                  <a:noFill/>
                </a:ln>
                <a:solidFill>
                  <a:srgbClr val="EBBC6C"/>
                </a:solidFill>
                <a:effectLst/>
                <a:uLnTx/>
                <a:uFillTx/>
                <a:latin typeface="GT Walsheim Medium" panose="00000600000000000000" pitchFamily="50" charset="0"/>
                <a:ea typeface="+mn-ea"/>
                <a:cs typeface="+mn-cs"/>
              </a:rPr>
              <a:t>KEYWORDS</a:t>
            </a:r>
            <a:endParaRPr kumimoji="0" lang="en-US" sz="3200" b="0" i="0" u="none" strike="noStrike" kern="1200" cap="none" spc="0" normalizeH="0" baseline="0" noProof="0">
              <a:ln>
                <a:noFill/>
              </a:ln>
              <a:solidFill>
                <a:prstClr val="black"/>
              </a:solidFill>
              <a:effectLst/>
              <a:uLnTx/>
              <a:uFillTx/>
              <a:latin typeface="GT Walsheim Medium" panose="00000600000000000000" pitchFamily="50" charset="0"/>
              <a:ea typeface="GT Walsheim Pro Trial Medium" panose="02000503040000020003" pitchFamily="2" charset="0"/>
              <a:cs typeface="GT Walsheim Pro Trial Medium" panose="02000503040000020003" pitchFamily="2" charset="0"/>
            </a:endParaRPr>
          </a:p>
        </p:txBody>
      </p:sp>
      <p:grpSp>
        <p:nvGrpSpPr>
          <p:cNvPr id="3" name="Group 2"/>
          <p:cNvGrpSpPr/>
          <p:nvPr/>
        </p:nvGrpSpPr>
        <p:grpSpPr>
          <a:xfrm>
            <a:off x="558800" y="1655718"/>
            <a:ext cx="11104880" cy="4125684"/>
            <a:chOff x="822193" y="1632859"/>
            <a:chExt cx="10547613" cy="4125684"/>
          </a:xfrm>
        </p:grpSpPr>
        <p:sp>
          <p:nvSpPr>
            <p:cNvPr id="28" name="Google Shape;1837;p53"/>
            <p:cNvSpPr/>
            <p:nvPr/>
          </p:nvSpPr>
          <p:spPr>
            <a:xfrm>
              <a:off x="7889182" y="1645090"/>
              <a:ext cx="753329" cy="676525"/>
            </a:xfrm>
            <a:prstGeom prst="rect">
              <a:avLst/>
            </a:prstGeom>
            <a:solidFill>
              <a:srgbClr val="ECBB69"/>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38;p53"/>
            <p:cNvSpPr/>
            <p:nvPr/>
          </p:nvSpPr>
          <p:spPr>
            <a:xfrm>
              <a:off x="7889182" y="2484042"/>
              <a:ext cx="753329" cy="676525"/>
            </a:xfrm>
            <a:prstGeom prst="rect">
              <a:avLst/>
            </a:prstGeom>
            <a:solidFill>
              <a:srgbClr val="ECBB69"/>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39;p53"/>
            <p:cNvSpPr/>
            <p:nvPr/>
          </p:nvSpPr>
          <p:spPr>
            <a:xfrm>
              <a:off x="7889182" y="3332940"/>
              <a:ext cx="753329" cy="676525"/>
            </a:xfrm>
            <a:prstGeom prst="rect">
              <a:avLst/>
            </a:prstGeom>
            <a:solidFill>
              <a:srgbClr val="ECBB69"/>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40;p53"/>
            <p:cNvSpPr/>
            <p:nvPr/>
          </p:nvSpPr>
          <p:spPr>
            <a:xfrm>
              <a:off x="7889182" y="5069787"/>
              <a:ext cx="753329" cy="676525"/>
            </a:xfrm>
            <a:prstGeom prst="rect">
              <a:avLst/>
            </a:prstGeom>
            <a:solidFill>
              <a:srgbClr val="ECBB69"/>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41;p53"/>
            <p:cNvSpPr/>
            <p:nvPr/>
          </p:nvSpPr>
          <p:spPr>
            <a:xfrm>
              <a:off x="7889182" y="4201732"/>
              <a:ext cx="753329" cy="676525"/>
            </a:xfrm>
            <a:prstGeom prst="rect">
              <a:avLst/>
            </a:prstGeom>
            <a:solidFill>
              <a:srgbClr val="ECBB69"/>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42;p53"/>
            <p:cNvSpPr/>
            <p:nvPr/>
          </p:nvSpPr>
          <p:spPr>
            <a:xfrm>
              <a:off x="3576581" y="1645090"/>
              <a:ext cx="753329" cy="676525"/>
            </a:xfrm>
            <a:prstGeom prst="rect">
              <a:avLst/>
            </a:prstGeom>
            <a:solidFill>
              <a:srgbClr val="ECBB69"/>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43;p53"/>
            <p:cNvSpPr/>
            <p:nvPr/>
          </p:nvSpPr>
          <p:spPr>
            <a:xfrm>
              <a:off x="3576581" y="2484042"/>
              <a:ext cx="753329" cy="676525"/>
            </a:xfrm>
            <a:prstGeom prst="rect">
              <a:avLst/>
            </a:prstGeom>
            <a:solidFill>
              <a:srgbClr val="ECBB69"/>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44;p53"/>
            <p:cNvSpPr/>
            <p:nvPr/>
          </p:nvSpPr>
          <p:spPr>
            <a:xfrm>
              <a:off x="3576581" y="3332940"/>
              <a:ext cx="753329" cy="676525"/>
            </a:xfrm>
            <a:prstGeom prst="rect">
              <a:avLst/>
            </a:prstGeom>
            <a:solidFill>
              <a:srgbClr val="ECBB69"/>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45;p53"/>
            <p:cNvSpPr/>
            <p:nvPr/>
          </p:nvSpPr>
          <p:spPr>
            <a:xfrm>
              <a:off x="3576581" y="5069787"/>
              <a:ext cx="753329" cy="676525"/>
            </a:xfrm>
            <a:prstGeom prst="rect">
              <a:avLst/>
            </a:prstGeom>
            <a:solidFill>
              <a:srgbClr val="ECBB69"/>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46;p53"/>
            <p:cNvSpPr/>
            <p:nvPr/>
          </p:nvSpPr>
          <p:spPr>
            <a:xfrm>
              <a:off x="3576581" y="4201732"/>
              <a:ext cx="753329" cy="676525"/>
            </a:xfrm>
            <a:prstGeom prst="rect">
              <a:avLst/>
            </a:prstGeom>
            <a:solidFill>
              <a:srgbClr val="ECBB69"/>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48;p53"/>
            <p:cNvSpPr/>
            <p:nvPr/>
          </p:nvSpPr>
          <p:spPr>
            <a:xfrm>
              <a:off x="5017486" y="2544035"/>
              <a:ext cx="2172307" cy="2324964"/>
            </a:xfrm>
            <a:custGeom>
              <a:avLst/>
              <a:gdLst/>
              <a:ahLst/>
              <a:cxnLst/>
              <a:rect l="l" t="t" r="r" b="b"/>
              <a:pathLst>
                <a:path w="58409" h="58409" extrusionOk="0">
                  <a:moveTo>
                    <a:pt x="29188" y="0"/>
                  </a:moveTo>
                  <a:cubicBezTo>
                    <a:pt x="13077" y="0"/>
                    <a:pt x="1" y="13076"/>
                    <a:pt x="1" y="29221"/>
                  </a:cubicBezTo>
                  <a:cubicBezTo>
                    <a:pt x="1" y="45333"/>
                    <a:pt x="13077" y="58409"/>
                    <a:pt x="29188" y="58409"/>
                  </a:cubicBezTo>
                  <a:cubicBezTo>
                    <a:pt x="45333" y="58409"/>
                    <a:pt x="58409" y="45333"/>
                    <a:pt x="58409" y="29221"/>
                  </a:cubicBezTo>
                  <a:cubicBezTo>
                    <a:pt x="58409" y="13076"/>
                    <a:pt x="45333" y="0"/>
                    <a:pt x="29188" y="0"/>
                  </a:cubicBezTo>
                  <a:close/>
                </a:path>
              </a:pathLst>
            </a:custGeom>
            <a:solidFill>
              <a:schemeClr val="lt2"/>
            </a:solid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63;p53"/>
            <p:cNvSpPr/>
            <p:nvPr/>
          </p:nvSpPr>
          <p:spPr>
            <a:xfrm>
              <a:off x="5274315" y="2818915"/>
              <a:ext cx="1658695" cy="1775258"/>
            </a:xfrm>
            <a:custGeom>
              <a:avLst/>
              <a:gdLst/>
              <a:ahLst/>
              <a:cxnLst/>
              <a:rect l="l" t="t" r="r" b="b"/>
              <a:pathLst>
                <a:path w="44599" h="44599" extrusionOk="0">
                  <a:moveTo>
                    <a:pt x="22283" y="0"/>
                  </a:moveTo>
                  <a:cubicBezTo>
                    <a:pt x="9974" y="0"/>
                    <a:pt x="0" y="9974"/>
                    <a:pt x="0" y="22316"/>
                  </a:cubicBezTo>
                  <a:cubicBezTo>
                    <a:pt x="0" y="34625"/>
                    <a:pt x="9974" y="44599"/>
                    <a:pt x="22283" y="44599"/>
                  </a:cubicBezTo>
                  <a:cubicBezTo>
                    <a:pt x="34592" y="44599"/>
                    <a:pt x="44599" y="34625"/>
                    <a:pt x="44599" y="22316"/>
                  </a:cubicBezTo>
                  <a:cubicBezTo>
                    <a:pt x="44599" y="9974"/>
                    <a:pt x="34625" y="0"/>
                    <a:pt x="22283" y="0"/>
                  </a:cubicBezTo>
                  <a:close/>
                </a:path>
              </a:pathLst>
            </a:custGeom>
            <a:solidFill>
              <a:schemeClr val="lt1"/>
            </a:solid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97;p53"/>
            <p:cNvSpPr txBox="1"/>
            <p:nvPr/>
          </p:nvSpPr>
          <p:spPr>
            <a:xfrm>
              <a:off x="822193" y="1632859"/>
              <a:ext cx="2662732" cy="700988"/>
            </a:xfrm>
            <a:prstGeom prst="rect">
              <a:avLst/>
            </a:prstGeom>
            <a:solidFill>
              <a:srgbClr val="3838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Avenir"/>
                <a:buNone/>
              </a:pPr>
              <a:r>
                <a:rPr lang="en-US" sz="1200" b="1" i="0" u="none" strike="noStrike" cap="none">
                  <a:solidFill>
                    <a:schemeClr val="bg1"/>
                  </a:solidFill>
                  <a:latin typeface="GT Walsheim" panose="00000500000000000000"/>
                  <a:ea typeface="Avenir"/>
                  <a:cs typeface="Avenir"/>
                  <a:sym typeface="Avenir"/>
                </a:rPr>
                <a:t>Examples</a:t>
              </a:r>
              <a:endParaRPr lang="en-US" sz="1200">
                <a:solidFill>
                  <a:schemeClr val="bg1"/>
                </a:solidFill>
                <a:latin typeface="GT Walsheim" panose="00000500000000000000"/>
              </a:endParaRPr>
            </a:p>
          </p:txBody>
        </p:sp>
        <p:sp>
          <p:nvSpPr>
            <p:cNvPr id="114" name="Google Shape;1898;p53"/>
            <p:cNvSpPr txBox="1"/>
            <p:nvPr/>
          </p:nvSpPr>
          <p:spPr>
            <a:xfrm>
              <a:off x="822193" y="3320708"/>
              <a:ext cx="2662732" cy="700988"/>
            </a:xfrm>
            <a:prstGeom prst="rect">
              <a:avLst/>
            </a:prstGeom>
            <a:solidFill>
              <a:srgbClr val="3838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Avenir"/>
                <a:buNone/>
              </a:pPr>
              <a:r>
                <a:rPr lang="en-US" sz="1200" b="1" i="0" u="none" strike="noStrike" cap="none">
                  <a:solidFill>
                    <a:schemeClr val="bg1"/>
                  </a:solidFill>
                  <a:latin typeface="GT Walsheim" panose="00000500000000000000"/>
                  <a:ea typeface="Avenir"/>
                  <a:cs typeface="Avenir"/>
                  <a:sym typeface="Avenir"/>
                </a:rPr>
                <a:t>But</a:t>
              </a:r>
              <a:endParaRPr lang="en-US" sz="1200">
                <a:solidFill>
                  <a:schemeClr val="bg1"/>
                </a:solidFill>
                <a:latin typeface="GT Walsheim" panose="00000500000000000000"/>
              </a:endParaRPr>
            </a:p>
          </p:txBody>
        </p:sp>
        <p:sp>
          <p:nvSpPr>
            <p:cNvPr id="115" name="Google Shape;1899;p53"/>
            <p:cNvSpPr txBox="1"/>
            <p:nvPr/>
          </p:nvSpPr>
          <p:spPr>
            <a:xfrm>
              <a:off x="827080" y="4189500"/>
              <a:ext cx="2662732" cy="700988"/>
            </a:xfrm>
            <a:prstGeom prst="rect">
              <a:avLst/>
            </a:prstGeom>
            <a:solidFill>
              <a:srgbClr val="3838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Avenir"/>
                <a:buNone/>
              </a:pPr>
              <a:r>
                <a:rPr lang="en-US" sz="1200" b="1" i="0" u="none" strike="noStrike" cap="none">
                  <a:solidFill>
                    <a:schemeClr val="bg1"/>
                  </a:solidFill>
                  <a:latin typeface="GT Walsheim" panose="00000500000000000000"/>
                  <a:ea typeface="Avenir"/>
                  <a:cs typeface="Avenir"/>
                  <a:sym typeface="Avenir"/>
                </a:rPr>
                <a:t>And</a:t>
              </a:r>
              <a:endParaRPr lang="en-US" sz="1200">
                <a:solidFill>
                  <a:schemeClr val="bg1"/>
                </a:solidFill>
                <a:latin typeface="GT Walsheim" panose="00000500000000000000"/>
              </a:endParaRPr>
            </a:p>
          </p:txBody>
        </p:sp>
        <p:sp>
          <p:nvSpPr>
            <p:cNvPr id="116" name="Google Shape;1900;p53"/>
            <p:cNvSpPr txBox="1"/>
            <p:nvPr/>
          </p:nvSpPr>
          <p:spPr>
            <a:xfrm>
              <a:off x="822193" y="2471810"/>
              <a:ext cx="2662732" cy="700988"/>
            </a:xfrm>
            <a:prstGeom prst="rect">
              <a:avLst/>
            </a:prstGeom>
            <a:solidFill>
              <a:srgbClr val="3838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Avenir"/>
                <a:buNone/>
              </a:pPr>
              <a:r>
                <a:rPr lang="en-US" sz="1200" b="1" i="0" u="none" strike="noStrike" cap="none">
                  <a:solidFill>
                    <a:schemeClr val="bg1"/>
                  </a:solidFill>
                  <a:latin typeface="GT Walsheim" panose="00000500000000000000"/>
                  <a:ea typeface="Avenir"/>
                  <a:cs typeface="Avenir"/>
                  <a:sym typeface="Avenir"/>
                </a:rPr>
                <a:t>Scenario Outline</a:t>
              </a:r>
              <a:endParaRPr lang="en-US" sz="1200">
                <a:solidFill>
                  <a:schemeClr val="bg1"/>
                </a:solidFill>
                <a:latin typeface="GT Walsheim" panose="00000500000000000000"/>
              </a:endParaRPr>
            </a:p>
          </p:txBody>
        </p:sp>
        <p:sp>
          <p:nvSpPr>
            <p:cNvPr id="117" name="Google Shape;1901;p53"/>
            <p:cNvSpPr txBox="1"/>
            <p:nvPr/>
          </p:nvSpPr>
          <p:spPr>
            <a:xfrm>
              <a:off x="827080" y="5057555"/>
              <a:ext cx="2662732" cy="700988"/>
            </a:xfrm>
            <a:prstGeom prst="rect">
              <a:avLst/>
            </a:prstGeom>
            <a:solidFill>
              <a:srgbClr val="3838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Avenir"/>
                <a:buNone/>
              </a:pPr>
              <a:r>
                <a:rPr lang="en-US" sz="1200" b="1" i="0" u="none" strike="noStrike" cap="none">
                  <a:solidFill>
                    <a:schemeClr val="bg1"/>
                  </a:solidFill>
                  <a:latin typeface="GT Walsheim" panose="00000500000000000000"/>
                  <a:ea typeface="Avenir"/>
                  <a:cs typeface="Avenir"/>
                  <a:sym typeface="Avenir"/>
                </a:rPr>
                <a:t>Then</a:t>
              </a:r>
              <a:endParaRPr lang="en-US" sz="1200">
                <a:solidFill>
                  <a:schemeClr val="bg1"/>
                </a:solidFill>
                <a:latin typeface="GT Walsheim" panose="00000500000000000000"/>
              </a:endParaRPr>
            </a:p>
          </p:txBody>
        </p:sp>
        <p:sp>
          <p:nvSpPr>
            <p:cNvPr id="118" name="Google Shape;1902;p53"/>
            <p:cNvSpPr txBox="1"/>
            <p:nvPr/>
          </p:nvSpPr>
          <p:spPr>
            <a:xfrm flipH="1">
              <a:off x="8711926" y="1632859"/>
              <a:ext cx="2657880" cy="700988"/>
            </a:xfrm>
            <a:prstGeom prst="rect">
              <a:avLst/>
            </a:prstGeom>
            <a:solidFill>
              <a:srgbClr val="3838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Avenir"/>
                <a:buNone/>
              </a:pPr>
              <a:r>
                <a:rPr lang="en-US" sz="1200" b="1" i="0" u="none" strike="noStrike" cap="none">
                  <a:solidFill>
                    <a:schemeClr val="bg1"/>
                  </a:solidFill>
                  <a:latin typeface="GT Walsheim" panose="00000500000000000000"/>
                  <a:ea typeface="Avenir"/>
                  <a:cs typeface="Avenir"/>
                  <a:sym typeface="Avenir"/>
                </a:rPr>
                <a:t>Feature</a:t>
              </a:r>
              <a:endParaRPr lang="en-US" sz="1200">
                <a:solidFill>
                  <a:schemeClr val="bg1"/>
                </a:solidFill>
                <a:latin typeface="GT Walsheim" panose="00000500000000000000"/>
              </a:endParaRPr>
            </a:p>
          </p:txBody>
        </p:sp>
        <p:sp>
          <p:nvSpPr>
            <p:cNvPr id="119" name="Google Shape;1903;p53"/>
            <p:cNvSpPr txBox="1"/>
            <p:nvPr/>
          </p:nvSpPr>
          <p:spPr>
            <a:xfrm flipH="1">
              <a:off x="8711926" y="3320708"/>
              <a:ext cx="2657880" cy="700988"/>
            </a:xfrm>
            <a:prstGeom prst="rect">
              <a:avLst/>
            </a:prstGeom>
            <a:solidFill>
              <a:srgbClr val="3838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Avenir"/>
                <a:buNone/>
              </a:pPr>
              <a:r>
                <a:rPr lang="en-US" sz="1200" b="1" i="0" u="none" strike="noStrike" cap="none">
                  <a:solidFill>
                    <a:schemeClr val="bg1"/>
                  </a:solidFill>
                  <a:latin typeface="GT Walsheim" panose="00000500000000000000"/>
                  <a:ea typeface="Avenir"/>
                  <a:cs typeface="Avenir"/>
                  <a:sym typeface="Avenir"/>
                </a:rPr>
                <a:t>Scenario</a:t>
              </a:r>
              <a:endParaRPr lang="en-US" sz="1200">
                <a:solidFill>
                  <a:schemeClr val="bg1"/>
                </a:solidFill>
                <a:latin typeface="GT Walsheim" panose="00000500000000000000"/>
              </a:endParaRPr>
            </a:p>
          </p:txBody>
        </p:sp>
        <p:sp>
          <p:nvSpPr>
            <p:cNvPr id="120" name="Google Shape;1904;p53"/>
            <p:cNvSpPr txBox="1"/>
            <p:nvPr/>
          </p:nvSpPr>
          <p:spPr>
            <a:xfrm flipH="1">
              <a:off x="8707048" y="4189500"/>
              <a:ext cx="2657880" cy="700988"/>
            </a:xfrm>
            <a:prstGeom prst="rect">
              <a:avLst/>
            </a:prstGeom>
            <a:solidFill>
              <a:srgbClr val="3838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Avenir"/>
                <a:buNone/>
              </a:pPr>
              <a:r>
                <a:rPr lang="en-US" sz="1200" b="1" i="0" u="none" strike="noStrike" cap="none">
                  <a:solidFill>
                    <a:schemeClr val="bg1"/>
                  </a:solidFill>
                  <a:latin typeface="GT Walsheim" panose="00000500000000000000"/>
                  <a:ea typeface="Avenir"/>
                  <a:cs typeface="Avenir"/>
                  <a:sym typeface="Avenir"/>
                </a:rPr>
                <a:t>Given</a:t>
              </a:r>
              <a:endParaRPr lang="en-US" sz="1200">
                <a:solidFill>
                  <a:schemeClr val="bg1"/>
                </a:solidFill>
                <a:latin typeface="GT Walsheim" panose="00000500000000000000"/>
              </a:endParaRPr>
            </a:p>
          </p:txBody>
        </p:sp>
        <p:sp>
          <p:nvSpPr>
            <p:cNvPr id="121" name="Google Shape;1905;p53"/>
            <p:cNvSpPr txBox="1"/>
            <p:nvPr/>
          </p:nvSpPr>
          <p:spPr>
            <a:xfrm flipH="1">
              <a:off x="8711926" y="2471810"/>
              <a:ext cx="2657880" cy="700988"/>
            </a:xfrm>
            <a:prstGeom prst="rect">
              <a:avLst/>
            </a:prstGeom>
            <a:solidFill>
              <a:srgbClr val="3838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Avenir"/>
                <a:buNone/>
              </a:pPr>
              <a:r>
                <a:rPr lang="en-US" sz="1200" b="1" i="0" u="none" strike="noStrike" cap="none">
                  <a:solidFill>
                    <a:schemeClr val="bg1"/>
                  </a:solidFill>
                  <a:latin typeface="GT Walsheim" panose="00000500000000000000"/>
                  <a:ea typeface="Avenir"/>
                  <a:cs typeface="Avenir"/>
                  <a:sym typeface="Avenir"/>
                </a:rPr>
                <a:t>Background</a:t>
              </a:r>
              <a:endParaRPr lang="en-US" sz="1200">
                <a:solidFill>
                  <a:schemeClr val="bg1"/>
                </a:solidFill>
                <a:latin typeface="GT Walsheim" panose="00000500000000000000"/>
              </a:endParaRPr>
            </a:p>
          </p:txBody>
        </p:sp>
        <p:sp>
          <p:nvSpPr>
            <p:cNvPr id="122" name="Google Shape;1906;p53"/>
            <p:cNvSpPr txBox="1"/>
            <p:nvPr/>
          </p:nvSpPr>
          <p:spPr>
            <a:xfrm flipH="1">
              <a:off x="8707048" y="5057555"/>
              <a:ext cx="2657880" cy="700988"/>
            </a:xfrm>
            <a:prstGeom prst="rect">
              <a:avLst/>
            </a:prstGeom>
            <a:solidFill>
              <a:srgbClr val="3838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Avenir"/>
                <a:buNone/>
              </a:pPr>
              <a:r>
                <a:rPr lang="en-US" sz="1200" b="1" i="0" u="none" strike="noStrike" cap="none">
                  <a:solidFill>
                    <a:schemeClr val="bg1"/>
                  </a:solidFill>
                  <a:latin typeface="GT Walsheim" panose="00000500000000000000"/>
                  <a:ea typeface="Avenir"/>
                  <a:cs typeface="Avenir"/>
                  <a:sym typeface="Avenir"/>
                </a:rPr>
                <a:t>When</a:t>
              </a:r>
              <a:endParaRPr lang="en-US" sz="1200">
                <a:solidFill>
                  <a:schemeClr val="bg1"/>
                </a:solidFill>
                <a:latin typeface="GT Walsheim" panose="00000500000000000000"/>
              </a:endParaRPr>
            </a:p>
          </p:txBody>
        </p:sp>
        <p:sp>
          <p:nvSpPr>
            <p:cNvPr id="123" name="Google Shape;1907;p53"/>
            <p:cNvSpPr/>
            <p:nvPr/>
          </p:nvSpPr>
          <p:spPr>
            <a:xfrm>
              <a:off x="5402750" y="3045757"/>
              <a:ext cx="140248" cy="150064"/>
            </a:xfrm>
            <a:custGeom>
              <a:avLst/>
              <a:gdLst/>
              <a:ahLst/>
              <a:cxnLst/>
              <a:rect l="l" t="t" r="r" b="b"/>
              <a:pathLst>
                <a:path w="3771" h="3770" extrusionOk="0">
                  <a:moveTo>
                    <a:pt x="1902" y="0"/>
                  </a:moveTo>
                  <a:cubicBezTo>
                    <a:pt x="868" y="0"/>
                    <a:pt x="1" y="867"/>
                    <a:pt x="1" y="1902"/>
                  </a:cubicBezTo>
                  <a:cubicBezTo>
                    <a:pt x="1" y="2936"/>
                    <a:pt x="868" y="3770"/>
                    <a:pt x="1902" y="3770"/>
                  </a:cubicBezTo>
                  <a:cubicBezTo>
                    <a:pt x="2936" y="3770"/>
                    <a:pt x="3770" y="2936"/>
                    <a:pt x="3770" y="1902"/>
                  </a:cubicBezTo>
                  <a:cubicBezTo>
                    <a:pt x="3770" y="867"/>
                    <a:pt x="2936"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08;p53"/>
            <p:cNvSpPr/>
            <p:nvPr/>
          </p:nvSpPr>
          <p:spPr>
            <a:xfrm>
              <a:off x="5402750" y="4244069"/>
              <a:ext cx="140248" cy="150064"/>
            </a:xfrm>
            <a:custGeom>
              <a:avLst/>
              <a:gdLst/>
              <a:ahLst/>
              <a:cxnLst/>
              <a:rect l="l" t="t" r="r" b="b"/>
              <a:pathLst>
                <a:path w="3771" h="3770" extrusionOk="0">
                  <a:moveTo>
                    <a:pt x="1902" y="0"/>
                  </a:moveTo>
                  <a:cubicBezTo>
                    <a:pt x="868" y="0"/>
                    <a:pt x="1" y="834"/>
                    <a:pt x="1" y="1902"/>
                  </a:cubicBezTo>
                  <a:cubicBezTo>
                    <a:pt x="1" y="2936"/>
                    <a:pt x="868" y="3770"/>
                    <a:pt x="1902" y="3770"/>
                  </a:cubicBezTo>
                  <a:cubicBezTo>
                    <a:pt x="2936" y="3770"/>
                    <a:pt x="3770" y="2936"/>
                    <a:pt x="3770" y="1902"/>
                  </a:cubicBezTo>
                  <a:cubicBezTo>
                    <a:pt x="3770" y="834"/>
                    <a:pt x="2936"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09;p53"/>
            <p:cNvSpPr/>
            <p:nvPr/>
          </p:nvSpPr>
          <p:spPr>
            <a:xfrm>
              <a:off x="5189369" y="3592016"/>
              <a:ext cx="141476" cy="150104"/>
            </a:xfrm>
            <a:custGeom>
              <a:avLst/>
              <a:gdLst/>
              <a:ahLst/>
              <a:cxnLst/>
              <a:rect l="l" t="t" r="r" b="b"/>
              <a:pathLst>
                <a:path w="3804" h="3771" extrusionOk="0">
                  <a:moveTo>
                    <a:pt x="1902" y="1"/>
                  </a:moveTo>
                  <a:cubicBezTo>
                    <a:pt x="868" y="1"/>
                    <a:pt x="1" y="835"/>
                    <a:pt x="1" y="1902"/>
                  </a:cubicBezTo>
                  <a:cubicBezTo>
                    <a:pt x="1" y="2936"/>
                    <a:pt x="868" y="3770"/>
                    <a:pt x="1902" y="3770"/>
                  </a:cubicBezTo>
                  <a:cubicBezTo>
                    <a:pt x="2936" y="3770"/>
                    <a:pt x="3803" y="2936"/>
                    <a:pt x="3803" y="1902"/>
                  </a:cubicBezTo>
                  <a:cubicBezTo>
                    <a:pt x="3803" y="835"/>
                    <a:pt x="2936" y="1"/>
                    <a:pt x="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19;p53"/>
            <p:cNvSpPr/>
            <p:nvPr/>
          </p:nvSpPr>
          <p:spPr>
            <a:xfrm>
              <a:off x="5765176" y="2787598"/>
              <a:ext cx="140248" cy="150064"/>
            </a:xfrm>
            <a:custGeom>
              <a:avLst/>
              <a:gdLst/>
              <a:ahLst/>
              <a:cxnLst/>
              <a:rect l="l" t="t" r="r" b="b"/>
              <a:pathLst>
                <a:path w="3771" h="3770" extrusionOk="0">
                  <a:moveTo>
                    <a:pt x="1902" y="0"/>
                  </a:moveTo>
                  <a:cubicBezTo>
                    <a:pt x="868" y="0"/>
                    <a:pt x="1" y="867"/>
                    <a:pt x="1" y="1902"/>
                  </a:cubicBezTo>
                  <a:cubicBezTo>
                    <a:pt x="1" y="2936"/>
                    <a:pt x="868" y="3770"/>
                    <a:pt x="1902" y="3770"/>
                  </a:cubicBezTo>
                  <a:cubicBezTo>
                    <a:pt x="2936" y="3770"/>
                    <a:pt x="3770" y="2936"/>
                    <a:pt x="3770" y="1902"/>
                  </a:cubicBezTo>
                  <a:cubicBezTo>
                    <a:pt x="3770" y="867"/>
                    <a:pt x="2936"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20;p53"/>
            <p:cNvSpPr/>
            <p:nvPr/>
          </p:nvSpPr>
          <p:spPr>
            <a:xfrm>
              <a:off x="5765176" y="4475958"/>
              <a:ext cx="140248" cy="150064"/>
            </a:xfrm>
            <a:custGeom>
              <a:avLst/>
              <a:gdLst/>
              <a:ahLst/>
              <a:cxnLst/>
              <a:rect l="l" t="t" r="r" b="b"/>
              <a:pathLst>
                <a:path w="3771" h="3770" extrusionOk="0">
                  <a:moveTo>
                    <a:pt x="1902" y="0"/>
                  </a:moveTo>
                  <a:cubicBezTo>
                    <a:pt x="868" y="0"/>
                    <a:pt x="1" y="867"/>
                    <a:pt x="1" y="1902"/>
                  </a:cubicBezTo>
                  <a:cubicBezTo>
                    <a:pt x="1" y="2936"/>
                    <a:pt x="868" y="3770"/>
                    <a:pt x="1902" y="3770"/>
                  </a:cubicBezTo>
                  <a:cubicBezTo>
                    <a:pt x="2936" y="3770"/>
                    <a:pt x="3770" y="2936"/>
                    <a:pt x="3770" y="1902"/>
                  </a:cubicBezTo>
                  <a:cubicBezTo>
                    <a:pt x="3770" y="867"/>
                    <a:pt x="2936"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921;p53"/>
            <p:cNvCxnSpPr>
              <a:stCxn id="33" idx="3"/>
            </p:cNvCxnSpPr>
            <p:nvPr/>
          </p:nvCxnSpPr>
          <p:spPr>
            <a:xfrm>
              <a:off x="4329910" y="1983353"/>
              <a:ext cx="1535771" cy="862105"/>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38" name="Google Shape;1922;p53"/>
            <p:cNvCxnSpPr/>
            <p:nvPr/>
          </p:nvCxnSpPr>
          <p:spPr>
            <a:xfrm rot="10800000" flipH="1">
              <a:off x="4329909" y="4586012"/>
              <a:ext cx="1488057" cy="822037"/>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39" name="Google Shape;1923;p53"/>
            <p:cNvCxnSpPr>
              <a:stCxn id="35" idx="3"/>
            </p:cNvCxnSpPr>
            <p:nvPr/>
          </p:nvCxnSpPr>
          <p:spPr>
            <a:xfrm>
              <a:off x="4329910" y="3671203"/>
              <a:ext cx="906581" cy="0"/>
            </a:xfrm>
            <a:prstGeom prst="straightConnector1">
              <a:avLst/>
            </a:prstGeom>
            <a:noFill/>
            <a:ln w="19050" cap="flat" cmpd="sng">
              <a:solidFill>
                <a:schemeClr val="dk1"/>
              </a:solidFill>
              <a:prstDash val="solid"/>
              <a:round/>
              <a:headEnd type="none" w="med" len="med"/>
              <a:tailEnd type="none" w="med" len="med"/>
            </a:ln>
          </p:spPr>
        </p:cxnSp>
        <p:cxnSp>
          <p:nvCxnSpPr>
            <p:cNvPr id="140" name="Google Shape;1924;p53"/>
            <p:cNvCxnSpPr>
              <a:stCxn id="37" idx="3"/>
            </p:cNvCxnSpPr>
            <p:nvPr/>
          </p:nvCxnSpPr>
          <p:spPr>
            <a:xfrm flipV="1">
              <a:off x="4329910" y="4307599"/>
              <a:ext cx="1135451" cy="232396"/>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41" name="Google Shape;1925;p53"/>
            <p:cNvCxnSpPr>
              <a:stCxn id="34" idx="3"/>
            </p:cNvCxnSpPr>
            <p:nvPr/>
          </p:nvCxnSpPr>
          <p:spPr>
            <a:xfrm>
              <a:off x="4329910" y="2822305"/>
              <a:ext cx="1154456" cy="281744"/>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142" name="Google Shape;1926;p53"/>
            <p:cNvSpPr/>
            <p:nvPr/>
          </p:nvSpPr>
          <p:spPr>
            <a:xfrm flipH="1">
              <a:off x="6677893" y="3045757"/>
              <a:ext cx="140248" cy="150064"/>
            </a:xfrm>
            <a:custGeom>
              <a:avLst/>
              <a:gdLst/>
              <a:ahLst/>
              <a:cxnLst/>
              <a:rect l="l" t="t" r="r" b="b"/>
              <a:pathLst>
                <a:path w="3771" h="3770" extrusionOk="0">
                  <a:moveTo>
                    <a:pt x="1902" y="0"/>
                  </a:moveTo>
                  <a:cubicBezTo>
                    <a:pt x="868" y="0"/>
                    <a:pt x="1" y="867"/>
                    <a:pt x="1" y="1902"/>
                  </a:cubicBezTo>
                  <a:cubicBezTo>
                    <a:pt x="1" y="2936"/>
                    <a:pt x="868" y="3770"/>
                    <a:pt x="1902" y="3770"/>
                  </a:cubicBezTo>
                  <a:cubicBezTo>
                    <a:pt x="2936" y="3770"/>
                    <a:pt x="3770" y="2936"/>
                    <a:pt x="3770" y="1902"/>
                  </a:cubicBezTo>
                  <a:cubicBezTo>
                    <a:pt x="3770" y="867"/>
                    <a:pt x="2936"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927;p53"/>
            <p:cNvSpPr/>
            <p:nvPr/>
          </p:nvSpPr>
          <p:spPr>
            <a:xfrm flipH="1">
              <a:off x="6677893" y="4244069"/>
              <a:ext cx="140248" cy="150064"/>
            </a:xfrm>
            <a:custGeom>
              <a:avLst/>
              <a:gdLst/>
              <a:ahLst/>
              <a:cxnLst/>
              <a:rect l="l" t="t" r="r" b="b"/>
              <a:pathLst>
                <a:path w="3771" h="3770" extrusionOk="0">
                  <a:moveTo>
                    <a:pt x="1902" y="0"/>
                  </a:moveTo>
                  <a:cubicBezTo>
                    <a:pt x="868" y="0"/>
                    <a:pt x="1" y="834"/>
                    <a:pt x="1" y="1902"/>
                  </a:cubicBezTo>
                  <a:cubicBezTo>
                    <a:pt x="1" y="2936"/>
                    <a:pt x="868" y="3770"/>
                    <a:pt x="1902" y="3770"/>
                  </a:cubicBezTo>
                  <a:cubicBezTo>
                    <a:pt x="2936" y="3770"/>
                    <a:pt x="3770" y="2936"/>
                    <a:pt x="3770" y="1902"/>
                  </a:cubicBezTo>
                  <a:cubicBezTo>
                    <a:pt x="3770" y="834"/>
                    <a:pt x="2936"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928;p53"/>
            <p:cNvSpPr/>
            <p:nvPr/>
          </p:nvSpPr>
          <p:spPr>
            <a:xfrm flipH="1">
              <a:off x="6890048" y="3592016"/>
              <a:ext cx="141476" cy="150104"/>
            </a:xfrm>
            <a:custGeom>
              <a:avLst/>
              <a:gdLst/>
              <a:ahLst/>
              <a:cxnLst/>
              <a:rect l="l" t="t" r="r" b="b"/>
              <a:pathLst>
                <a:path w="3804" h="3771" extrusionOk="0">
                  <a:moveTo>
                    <a:pt x="1902" y="1"/>
                  </a:moveTo>
                  <a:cubicBezTo>
                    <a:pt x="868" y="1"/>
                    <a:pt x="1" y="835"/>
                    <a:pt x="1" y="1902"/>
                  </a:cubicBezTo>
                  <a:cubicBezTo>
                    <a:pt x="1" y="2936"/>
                    <a:pt x="868" y="3770"/>
                    <a:pt x="1902" y="3770"/>
                  </a:cubicBezTo>
                  <a:cubicBezTo>
                    <a:pt x="2936" y="3770"/>
                    <a:pt x="3803" y="2936"/>
                    <a:pt x="3803" y="1902"/>
                  </a:cubicBezTo>
                  <a:cubicBezTo>
                    <a:pt x="3803" y="835"/>
                    <a:pt x="2936" y="1"/>
                    <a:pt x="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929;p53"/>
            <p:cNvSpPr/>
            <p:nvPr/>
          </p:nvSpPr>
          <p:spPr>
            <a:xfrm flipH="1">
              <a:off x="6315466" y="2787598"/>
              <a:ext cx="140248" cy="150064"/>
            </a:xfrm>
            <a:custGeom>
              <a:avLst/>
              <a:gdLst/>
              <a:ahLst/>
              <a:cxnLst/>
              <a:rect l="l" t="t" r="r" b="b"/>
              <a:pathLst>
                <a:path w="3771" h="3770" extrusionOk="0">
                  <a:moveTo>
                    <a:pt x="1902" y="0"/>
                  </a:moveTo>
                  <a:cubicBezTo>
                    <a:pt x="868" y="0"/>
                    <a:pt x="1" y="867"/>
                    <a:pt x="1" y="1902"/>
                  </a:cubicBezTo>
                  <a:cubicBezTo>
                    <a:pt x="1" y="2936"/>
                    <a:pt x="868" y="3770"/>
                    <a:pt x="1902" y="3770"/>
                  </a:cubicBezTo>
                  <a:cubicBezTo>
                    <a:pt x="2936" y="3770"/>
                    <a:pt x="3770" y="2936"/>
                    <a:pt x="3770" y="1902"/>
                  </a:cubicBezTo>
                  <a:cubicBezTo>
                    <a:pt x="3770" y="867"/>
                    <a:pt x="2936"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930;p53"/>
            <p:cNvSpPr/>
            <p:nvPr/>
          </p:nvSpPr>
          <p:spPr>
            <a:xfrm flipH="1">
              <a:off x="6315466" y="4475958"/>
              <a:ext cx="140248" cy="150064"/>
            </a:xfrm>
            <a:custGeom>
              <a:avLst/>
              <a:gdLst/>
              <a:ahLst/>
              <a:cxnLst/>
              <a:rect l="l" t="t" r="r" b="b"/>
              <a:pathLst>
                <a:path w="3771" h="3770" extrusionOk="0">
                  <a:moveTo>
                    <a:pt x="1902" y="0"/>
                  </a:moveTo>
                  <a:cubicBezTo>
                    <a:pt x="868" y="0"/>
                    <a:pt x="1" y="867"/>
                    <a:pt x="1" y="1902"/>
                  </a:cubicBezTo>
                  <a:cubicBezTo>
                    <a:pt x="1" y="2936"/>
                    <a:pt x="868" y="3770"/>
                    <a:pt x="1902" y="3770"/>
                  </a:cubicBezTo>
                  <a:cubicBezTo>
                    <a:pt x="2936" y="3770"/>
                    <a:pt x="3770" y="2936"/>
                    <a:pt x="3770" y="1902"/>
                  </a:cubicBezTo>
                  <a:cubicBezTo>
                    <a:pt x="3770" y="867"/>
                    <a:pt x="2936"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931;p53"/>
            <p:cNvCxnSpPr/>
            <p:nvPr/>
          </p:nvCxnSpPr>
          <p:spPr>
            <a:xfrm flipH="1">
              <a:off x="6355210" y="1983353"/>
              <a:ext cx="1535772" cy="862105"/>
            </a:xfrm>
            <a:prstGeom prst="bentConnector3">
              <a:avLst>
                <a:gd name="adj1" fmla="val 52811"/>
              </a:avLst>
            </a:prstGeom>
            <a:noFill/>
            <a:ln w="19050" cap="flat" cmpd="sng">
              <a:solidFill>
                <a:schemeClr val="dk1"/>
              </a:solidFill>
              <a:prstDash val="solid"/>
              <a:round/>
              <a:headEnd type="none" w="med" len="med"/>
              <a:tailEnd type="none" w="med" len="med"/>
            </a:ln>
          </p:spPr>
        </p:cxnSp>
        <p:cxnSp>
          <p:nvCxnSpPr>
            <p:cNvPr id="148" name="Google Shape;1932;p53"/>
            <p:cNvCxnSpPr/>
            <p:nvPr/>
          </p:nvCxnSpPr>
          <p:spPr>
            <a:xfrm rot="10800000">
              <a:off x="6402925" y="4586012"/>
              <a:ext cx="1488057" cy="822037"/>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49" name="Google Shape;1933;p53"/>
            <p:cNvCxnSpPr/>
            <p:nvPr/>
          </p:nvCxnSpPr>
          <p:spPr>
            <a:xfrm rot="10800000">
              <a:off x="6984399" y="3671202"/>
              <a:ext cx="906582" cy="0"/>
            </a:xfrm>
            <a:prstGeom prst="straightConnector1">
              <a:avLst/>
            </a:prstGeom>
            <a:noFill/>
            <a:ln w="19050" cap="flat" cmpd="sng">
              <a:solidFill>
                <a:schemeClr val="dk1"/>
              </a:solidFill>
              <a:prstDash val="solid"/>
              <a:round/>
              <a:headEnd type="none" w="med" len="med"/>
              <a:tailEnd type="none" w="med" len="med"/>
            </a:ln>
          </p:spPr>
        </p:cxnSp>
        <p:cxnSp>
          <p:nvCxnSpPr>
            <p:cNvPr id="150" name="Google Shape;1934;p53"/>
            <p:cNvCxnSpPr/>
            <p:nvPr/>
          </p:nvCxnSpPr>
          <p:spPr>
            <a:xfrm rot="10800000">
              <a:off x="6755529" y="4307597"/>
              <a:ext cx="1135452" cy="232397"/>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51" name="Google Shape;1935;p53"/>
            <p:cNvCxnSpPr/>
            <p:nvPr/>
          </p:nvCxnSpPr>
          <p:spPr>
            <a:xfrm flipH="1">
              <a:off x="6736524" y="2822304"/>
              <a:ext cx="1154457" cy="281745"/>
            </a:xfrm>
            <a:prstGeom prst="bentConnector3">
              <a:avLst>
                <a:gd name="adj1" fmla="val 50000"/>
              </a:avLst>
            </a:prstGeom>
            <a:noFill/>
            <a:ln w="19050" cap="flat" cmpd="sng">
              <a:solidFill>
                <a:schemeClr val="dk1"/>
              </a:solidFill>
              <a:prstDash val="solid"/>
              <a:round/>
              <a:headEnd type="none" w="med" len="med"/>
              <a:tailEnd type="none" w="med" len="med"/>
            </a:ln>
          </p:spPr>
        </p:cxnSp>
        <p:pic>
          <p:nvPicPr>
            <p:cNvPr id="152" name="Google Shape;141;p19" descr="C:\Users\venkatasurendra_n\Downloads\keyword-research.png"/>
            <p:cNvPicPr preferRelativeResize="0"/>
            <p:nvPr/>
          </p:nvPicPr>
          <p:blipFill rotWithShape="1">
            <a:blip r:embed="rId4">
              <a:biLevel thresh="75000"/>
            </a:blip>
            <a:srcRect/>
            <a:stretch>
              <a:fillRect/>
            </a:stretch>
          </p:blipFill>
          <p:spPr>
            <a:xfrm>
              <a:off x="5887105" y="3365627"/>
              <a:ext cx="417791" cy="442292"/>
            </a:xfrm>
            <a:prstGeom prst="rect">
              <a:avLst/>
            </a:prstGeom>
            <a:noFill/>
            <a:ln>
              <a:noFill/>
            </a:ln>
          </p:spPr>
        </p:pic>
        <p:sp>
          <p:nvSpPr>
            <p:cNvPr id="153" name="Google Shape;153;p19"/>
            <p:cNvSpPr txBox="1"/>
            <p:nvPr/>
          </p:nvSpPr>
          <p:spPr>
            <a:xfrm>
              <a:off x="5426713" y="3830535"/>
              <a:ext cx="1353852" cy="39799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venir"/>
                <a:buNone/>
              </a:pPr>
              <a:r>
                <a:rPr lang="en-US" sz="1600" b="1" i="0" u="none" strike="noStrike" cap="none">
                  <a:solidFill>
                    <a:schemeClr val="dk1"/>
                  </a:solidFill>
                  <a:latin typeface="GT Walsheim" panose="00000500000000000000"/>
                  <a:ea typeface="Avenir"/>
                  <a:cs typeface="Avenir"/>
                  <a:sym typeface="Avenir"/>
                </a:rPr>
                <a:t>KEYWORDS</a:t>
              </a:r>
              <a:endParaRPr lang="en-US">
                <a:latin typeface="GT Walsheim" panose="00000500000000000000"/>
              </a:endParaRPr>
            </a:p>
          </p:txBody>
        </p:sp>
        <p:pic>
          <p:nvPicPr>
            <p:cNvPr id="154" name="Google Shape;155;p19" descr="C:\Users\nijanthan_s\Desktop\my-icons-collection\my-icons-collection (1)\png\sort-up-or-sort-down-couple-of-arrows.png"/>
            <p:cNvPicPr preferRelativeResize="0"/>
            <p:nvPr/>
          </p:nvPicPr>
          <p:blipFill rotWithShape="1">
            <a:blip r:embed="rId5"/>
            <a:srcRect/>
            <a:stretch>
              <a:fillRect/>
            </a:stretch>
          </p:blipFill>
          <p:spPr>
            <a:xfrm>
              <a:off x="3778927" y="3486662"/>
              <a:ext cx="348636" cy="369081"/>
            </a:xfrm>
            <a:prstGeom prst="rect">
              <a:avLst/>
            </a:prstGeom>
            <a:noFill/>
            <a:ln>
              <a:noFill/>
            </a:ln>
          </p:spPr>
        </p:pic>
        <p:pic>
          <p:nvPicPr>
            <p:cNvPr id="155" name="Google Shape;156;p19" descr="C:\Users\nijanthan_s\Desktop\my-icons-collection\my-icons-collection (1)\png\arrow-with-two-points-pointing-opposite-directions-at-both-sides.png"/>
            <p:cNvPicPr preferRelativeResize="0"/>
            <p:nvPr/>
          </p:nvPicPr>
          <p:blipFill rotWithShape="1">
            <a:blip r:embed="rId6"/>
            <a:srcRect/>
            <a:stretch>
              <a:fillRect/>
            </a:stretch>
          </p:blipFill>
          <p:spPr>
            <a:xfrm>
              <a:off x="3703596" y="4263296"/>
              <a:ext cx="522741" cy="553396"/>
            </a:xfrm>
            <a:prstGeom prst="rect">
              <a:avLst/>
            </a:prstGeom>
            <a:noFill/>
            <a:ln>
              <a:noFill/>
            </a:ln>
          </p:spPr>
        </p:pic>
        <p:pic>
          <p:nvPicPr>
            <p:cNvPr id="156" name="Google Shape;158;p19" descr="C:\Users\nijanthan_s\Desktop\my-icons-collection\my-icons-collection (1)\png\copy.png"/>
            <p:cNvPicPr preferRelativeResize="0"/>
            <p:nvPr/>
          </p:nvPicPr>
          <p:blipFill rotWithShape="1">
            <a:blip r:embed="rId7"/>
            <a:srcRect/>
            <a:stretch>
              <a:fillRect/>
            </a:stretch>
          </p:blipFill>
          <p:spPr>
            <a:xfrm>
              <a:off x="3777961" y="1797788"/>
              <a:ext cx="350569" cy="371128"/>
            </a:xfrm>
            <a:prstGeom prst="rect">
              <a:avLst/>
            </a:prstGeom>
            <a:noFill/>
            <a:ln>
              <a:noFill/>
            </a:ln>
          </p:spPr>
        </p:pic>
        <p:pic>
          <p:nvPicPr>
            <p:cNvPr id="157" name="Google Shape;159;p19" descr="C:\Users\nijanthan_s\Desktop\my-icons-collection\my-icons-collection (1)\png\double-arrow-bifurcation-to-both-sides.png"/>
            <p:cNvPicPr preferRelativeResize="0"/>
            <p:nvPr/>
          </p:nvPicPr>
          <p:blipFill rotWithShape="1">
            <a:blip r:embed="rId8"/>
            <a:srcRect/>
            <a:stretch>
              <a:fillRect/>
            </a:stretch>
          </p:blipFill>
          <p:spPr>
            <a:xfrm>
              <a:off x="3684331" y="5123365"/>
              <a:ext cx="537828" cy="569368"/>
            </a:xfrm>
            <a:prstGeom prst="rect">
              <a:avLst/>
            </a:prstGeom>
            <a:noFill/>
            <a:ln>
              <a:noFill/>
            </a:ln>
          </p:spPr>
        </p:pic>
        <p:pic>
          <p:nvPicPr>
            <p:cNvPr id="158" name="Google Shape;161;p19" descr="C:\Users\nijanthan_s\Desktop\my-icons-collection\my-icons-collection (1)\png\pencil-or-crayon-outline.png"/>
            <p:cNvPicPr preferRelativeResize="0"/>
            <p:nvPr/>
          </p:nvPicPr>
          <p:blipFill rotWithShape="1">
            <a:blip r:embed="rId9"/>
            <a:srcRect/>
            <a:stretch>
              <a:fillRect/>
            </a:stretch>
          </p:blipFill>
          <p:spPr>
            <a:xfrm>
              <a:off x="3818788" y="2679962"/>
              <a:ext cx="268914" cy="284684"/>
            </a:xfrm>
            <a:prstGeom prst="rect">
              <a:avLst/>
            </a:prstGeom>
            <a:noFill/>
            <a:ln>
              <a:noFill/>
            </a:ln>
          </p:spPr>
        </p:pic>
        <p:pic>
          <p:nvPicPr>
            <p:cNvPr id="159" name="Google Shape;154;p19" descr="C:\Users\nijanthan_s\Desktop\my-icons-collection\png\puzzle-piece-plugin.png"/>
            <p:cNvPicPr preferRelativeResize="0"/>
            <p:nvPr/>
          </p:nvPicPr>
          <p:blipFill rotWithShape="1">
            <a:blip r:embed="rId10"/>
            <a:srcRect/>
            <a:stretch>
              <a:fillRect/>
            </a:stretch>
          </p:blipFill>
          <p:spPr>
            <a:xfrm>
              <a:off x="8114007" y="1822609"/>
              <a:ext cx="303678" cy="321486"/>
            </a:xfrm>
            <a:prstGeom prst="rect">
              <a:avLst/>
            </a:prstGeom>
            <a:noFill/>
            <a:ln>
              <a:noFill/>
            </a:ln>
          </p:spPr>
        </p:pic>
        <p:pic>
          <p:nvPicPr>
            <p:cNvPr id="160" name="Google Shape;157;p19" descr="C:\Users\nijanthan_s\Desktop\my-icons-collection\my-icons-collection (1)\png\bars.png"/>
            <p:cNvPicPr preferRelativeResize="0"/>
            <p:nvPr/>
          </p:nvPicPr>
          <p:blipFill rotWithShape="1">
            <a:blip r:embed="rId11">
              <a:biLevel thresh="75000"/>
            </a:blip>
            <a:srcRect/>
            <a:stretch>
              <a:fillRect/>
            </a:stretch>
          </p:blipFill>
          <p:spPr>
            <a:xfrm>
              <a:off x="8089442" y="4353245"/>
              <a:ext cx="352808" cy="373498"/>
            </a:xfrm>
            <a:prstGeom prst="rect">
              <a:avLst/>
            </a:prstGeom>
            <a:noFill/>
            <a:ln>
              <a:noFill/>
            </a:ln>
          </p:spPr>
        </p:pic>
        <p:pic>
          <p:nvPicPr>
            <p:cNvPr id="161" name="Google Shape;160;p19" descr="C:\Users\nijanthan_s\Desktop\my-icons-collection\my-icons-collection (1)\png\hourglass.png"/>
            <p:cNvPicPr preferRelativeResize="0"/>
            <p:nvPr/>
          </p:nvPicPr>
          <p:blipFill rotWithShape="1">
            <a:blip r:embed="rId12">
              <a:biLevel thresh="75000"/>
            </a:blip>
            <a:srcRect/>
            <a:stretch>
              <a:fillRect/>
            </a:stretch>
          </p:blipFill>
          <p:spPr>
            <a:xfrm>
              <a:off x="8064161" y="5194537"/>
              <a:ext cx="403370" cy="427025"/>
            </a:xfrm>
            <a:prstGeom prst="rect">
              <a:avLst/>
            </a:prstGeom>
            <a:noFill/>
            <a:ln>
              <a:noFill/>
            </a:ln>
          </p:spPr>
        </p:pic>
        <p:pic>
          <p:nvPicPr>
            <p:cNvPr id="162" name="Google Shape;162;p19" descr="C:\Users\nijanthan_s\Desktop\my-icons-collection\my-icons-collection (1)\png\picture.png"/>
            <p:cNvPicPr preferRelativeResize="0"/>
            <p:nvPr/>
          </p:nvPicPr>
          <p:blipFill rotWithShape="1">
            <a:blip r:embed="rId13"/>
            <a:srcRect/>
            <a:stretch>
              <a:fillRect/>
            </a:stretch>
          </p:blipFill>
          <p:spPr>
            <a:xfrm>
              <a:off x="8070989" y="2616020"/>
              <a:ext cx="389714" cy="412568"/>
            </a:xfrm>
            <a:prstGeom prst="rect">
              <a:avLst/>
            </a:prstGeom>
            <a:noFill/>
            <a:ln>
              <a:noFill/>
            </a:ln>
          </p:spPr>
        </p:pic>
        <p:pic>
          <p:nvPicPr>
            <p:cNvPr id="163" name="Google Shape;163;p19" descr="C:\Users\nijanthan_s\Desktop\my-icons-collection\movie-clapper-tool-to-number-filming-scenes.png"/>
            <p:cNvPicPr preferRelativeResize="0"/>
            <p:nvPr/>
          </p:nvPicPr>
          <p:blipFill rotWithShape="1">
            <a:blip r:embed="rId14"/>
            <a:srcRect/>
            <a:stretch>
              <a:fillRect/>
            </a:stretch>
          </p:blipFill>
          <p:spPr>
            <a:xfrm>
              <a:off x="8045827" y="3438280"/>
              <a:ext cx="440039" cy="465844"/>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49680"/>
            <a:ext cx="12192000" cy="4937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3"/>
          <a:stretch>
            <a:fillRect/>
          </a:stretch>
        </p:blipFill>
        <p:spPr>
          <a:xfrm>
            <a:off x="274320" y="274320"/>
            <a:ext cx="428847" cy="484632"/>
          </a:xfrm>
          <a:prstGeom prst="rect">
            <a:avLst/>
          </a:prstGeom>
        </p:spPr>
      </p:pic>
      <p:grpSp>
        <p:nvGrpSpPr>
          <p:cNvPr id="4" name="Group 3"/>
          <p:cNvGrpSpPr/>
          <p:nvPr/>
        </p:nvGrpSpPr>
        <p:grpSpPr>
          <a:xfrm>
            <a:off x="904158" y="1368292"/>
            <a:ext cx="10969021" cy="4700533"/>
            <a:chOff x="904158" y="1368292"/>
            <a:chExt cx="10969021" cy="4700533"/>
          </a:xfrm>
        </p:grpSpPr>
        <p:sp>
          <p:nvSpPr>
            <p:cNvPr id="29" name="Rounded Rectangle 42"/>
            <p:cNvSpPr/>
            <p:nvPr/>
          </p:nvSpPr>
          <p:spPr>
            <a:xfrm>
              <a:off x="904158" y="1368292"/>
              <a:ext cx="6822885" cy="4700533"/>
            </a:xfrm>
            <a:prstGeom prst="rect">
              <a:avLst/>
            </a:prstGeom>
            <a:solidFill>
              <a:srgbClr val="383838"/>
            </a:solidFill>
            <a:ln>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82880" marR="0" lvl="0" defTabSz="609600" rtl="0" eaLnBrk="1" fontAlgn="auto" latinLnBrk="0" hangingPunct="1">
                <a:lnSpc>
                  <a:spcPct val="200000"/>
                </a:lnSpc>
                <a:spcBef>
                  <a:spcPts val="0"/>
                </a:spcBef>
                <a:spcAft>
                  <a:spcPts val="0"/>
                </a:spcAft>
                <a:buClrTx/>
                <a:buSzTx/>
                <a:buFontTx/>
                <a:buNone/>
                <a:defRPr/>
              </a:pPr>
              <a:r>
                <a:rPr kumimoji="0" lang="en-US" sz="1200" b="1" i="0" u="none" strike="noStrike" kern="1200" cap="none" spc="0" normalizeH="0" baseline="0" noProof="0">
                  <a:ln>
                    <a:noFill/>
                  </a:ln>
                  <a:solidFill>
                    <a:srgbClr val="ECBB69"/>
                  </a:solidFill>
                  <a:effectLst/>
                  <a:uLnTx/>
                  <a:uFillTx/>
                  <a:latin typeface="GT Walsheim" panose="00000500000000000000"/>
                </a:rPr>
                <a:t>Feature:</a:t>
              </a:r>
              <a:r>
                <a:rPr kumimoji="0" lang="en-US" sz="1200" b="1" i="0" u="none" strike="noStrike" kern="1200" cap="none" spc="0" normalizeH="0" baseline="0" noProof="0">
                  <a:ln>
                    <a:noFill/>
                  </a:ln>
                  <a:solidFill>
                    <a:schemeClr val="bg1"/>
                  </a:solidFill>
                  <a:effectLst/>
                  <a:uLnTx/>
                  <a:uFillTx/>
                  <a:latin typeface="GT Walsheim" panose="00000500000000000000"/>
                </a:rPr>
                <a:t> </a:t>
              </a:r>
              <a:r>
                <a:rPr kumimoji="0" lang="en-US" sz="1200" i="0" u="none" strike="noStrike" kern="1200" cap="none" spc="0" normalizeH="0" baseline="0" noProof="0">
                  <a:ln>
                    <a:noFill/>
                  </a:ln>
                  <a:solidFill>
                    <a:schemeClr val="bg1"/>
                  </a:solidFill>
                  <a:effectLst/>
                  <a:uLnTx/>
                  <a:uFillTx/>
                  <a:latin typeface="GT Walsheim" panose="00000500000000000000"/>
                </a:rPr>
                <a:t>As a user, I should be able to create a check</a:t>
              </a:r>
            </a:p>
            <a:p>
              <a:pPr marL="182880" marR="0" lvl="0" defTabSz="609600" rtl="0" eaLnBrk="1" fontAlgn="auto" latinLnBrk="0" hangingPunct="1">
                <a:lnSpc>
                  <a:spcPct val="200000"/>
                </a:lnSpc>
                <a:spcBef>
                  <a:spcPts val="0"/>
                </a:spcBef>
                <a:spcAft>
                  <a:spcPts val="0"/>
                </a:spcAft>
                <a:buClrTx/>
                <a:buSzTx/>
                <a:buFontTx/>
                <a:buNone/>
                <a:defRPr/>
              </a:pPr>
              <a:r>
                <a:rPr kumimoji="0" lang="en-US" sz="1200" b="1" i="0" u="none" strike="noStrike" kern="1200" cap="none" spc="0" normalizeH="0" baseline="0" noProof="0">
                  <a:ln>
                    <a:noFill/>
                  </a:ln>
                  <a:solidFill>
                    <a:srgbClr val="ECBB69"/>
                  </a:solidFill>
                  <a:effectLst/>
                  <a:uLnTx/>
                  <a:uFillTx/>
                  <a:latin typeface="GT Walsheim" panose="00000500000000000000"/>
                </a:rPr>
                <a:t>Scenario:</a:t>
              </a:r>
              <a:r>
                <a:rPr kumimoji="0" lang="en-US" sz="1200" b="1" i="0" u="none" strike="noStrike" kern="1200" cap="none" spc="0" normalizeH="0" baseline="0" noProof="0">
                  <a:ln>
                    <a:noFill/>
                  </a:ln>
                  <a:solidFill>
                    <a:schemeClr val="bg1"/>
                  </a:solidFill>
                  <a:effectLst/>
                  <a:uLnTx/>
                  <a:uFillTx/>
                  <a:latin typeface="GT Walsheim" panose="00000500000000000000"/>
                </a:rPr>
                <a:t> </a:t>
              </a:r>
              <a:r>
                <a:rPr lang="en-US" sz="1200">
                  <a:solidFill>
                    <a:schemeClr val="bg1"/>
                  </a:solidFill>
                  <a:latin typeface="GT Walsheim" panose="00000500000000000000"/>
                </a:rPr>
                <a:t>Create Check On Any Table Except LP Status    </a:t>
              </a:r>
            </a:p>
            <a:p>
              <a:pPr marL="182880" marR="0" lvl="0" defTabSz="609600" rtl="0" eaLnBrk="1" fontAlgn="auto" latinLnBrk="0" hangingPunct="1">
                <a:lnSpc>
                  <a:spcPct val="200000"/>
                </a:lnSpc>
                <a:spcBef>
                  <a:spcPts val="0"/>
                </a:spcBef>
                <a:spcAft>
                  <a:spcPts val="0"/>
                </a:spcAft>
                <a:buClrTx/>
                <a:buSzTx/>
                <a:buFontTx/>
                <a:buNone/>
                <a:defRPr/>
              </a:pPr>
              <a:r>
                <a:rPr kumimoji="0" lang="en-US" sz="1200" b="1" i="0" u="none" strike="noStrike" kern="1200" cap="none" spc="0" normalizeH="0" baseline="0" noProof="0">
                  <a:ln>
                    <a:noFill/>
                  </a:ln>
                  <a:solidFill>
                    <a:srgbClr val="ECBB69"/>
                  </a:solidFill>
                  <a:effectLst/>
                  <a:uLnTx/>
                  <a:uFillTx/>
                  <a:latin typeface="GT Walsheim" panose="00000500000000000000"/>
                </a:rPr>
                <a:t>Given</a:t>
              </a:r>
              <a:r>
                <a:rPr kumimoji="0" lang="en-US" sz="1200" b="1" i="0" u="none" strike="noStrike" kern="1200" cap="none" spc="0" normalizeH="0" baseline="0" noProof="0">
                  <a:ln>
                    <a:noFill/>
                  </a:ln>
                  <a:solidFill>
                    <a:schemeClr val="bg1"/>
                  </a:solidFill>
                  <a:effectLst/>
                  <a:uLnTx/>
                  <a:uFillTx/>
                  <a:latin typeface="GT Walsheim" panose="00000500000000000000"/>
                </a:rPr>
                <a:t> </a:t>
              </a:r>
              <a:r>
                <a:rPr lang="en-US" sz="1200">
                  <a:solidFill>
                    <a:schemeClr val="bg1"/>
                  </a:solidFill>
                  <a:latin typeface="GT Walsheim" panose="00000500000000000000"/>
                </a:rPr>
                <a:t>User launches the </a:t>
              </a:r>
              <a:r>
                <a:rPr lang="en-US" sz="1200" err="1">
                  <a:solidFill>
                    <a:schemeClr val="bg1"/>
                  </a:solidFill>
                  <a:latin typeface="GT Walsheim" panose="00000500000000000000"/>
                </a:rPr>
                <a:t>mDASH</a:t>
              </a:r>
              <a:r>
                <a:rPr lang="en-US" sz="1200">
                  <a:solidFill>
                    <a:schemeClr val="bg1"/>
                  </a:solidFill>
                  <a:latin typeface="GT Walsheim" panose="00000500000000000000"/>
                </a:rPr>
                <a:t> application</a:t>
              </a:r>
            </a:p>
            <a:p>
              <a:pPr marL="182880" marR="0" lvl="0" defTabSz="609600" rtl="0" eaLnBrk="1" fontAlgn="auto" latinLnBrk="0" hangingPunct="1">
                <a:lnSpc>
                  <a:spcPct val="200000"/>
                </a:lnSpc>
                <a:spcBef>
                  <a:spcPts val="0"/>
                </a:spcBef>
                <a:spcAft>
                  <a:spcPts val="0"/>
                </a:spcAft>
                <a:buClrTx/>
                <a:buSzTx/>
                <a:buFontTx/>
                <a:buNone/>
                <a:defRPr/>
              </a:pPr>
              <a:r>
                <a:rPr kumimoji="0" lang="en-US" sz="1200" b="1" i="0" u="none" strike="noStrike" kern="1200" cap="none" spc="0" normalizeH="0" baseline="0" noProof="0">
                  <a:ln>
                    <a:noFill/>
                  </a:ln>
                  <a:solidFill>
                    <a:srgbClr val="ECBB69"/>
                  </a:solidFill>
                  <a:effectLst/>
                  <a:uLnTx/>
                  <a:uFillTx/>
                  <a:latin typeface="GT Walsheim" panose="00000500000000000000"/>
                </a:rPr>
                <a:t>And</a:t>
              </a:r>
              <a:r>
                <a:rPr kumimoji="0" lang="en-US" sz="1200" b="1" i="0" u="none" strike="noStrike" kern="1200" cap="none" spc="0" normalizeH="0" baseline="0" noProof="0">
                  <a:ln>
                    <a:noFill/>
                  </a:ln>
                  <a:solidFill>
                    <a:schemeClr val="bg1"/>
                  </a:solidFill>
                  <a:effectLst/>
                  <a:uLnTx/>
                  <a:uFillTx/>
                  <a:latin typeface="GT Walsheim" panose="00000500000000000000"/>
                </a:rPr>
                <a:t> </a:t>
              </a:r>
              <a:r>
                <a:rPr lang="en-US" sz="1200">
                  <a:solidFill>
                    <a:schemeClr val="bg1"/>
                  </a:solidFill>
                  <a:latin typeface="GT Walsheim" panose="00000500000000000000"/>
                </a:rPr>
                <a:t>User logs in with "Autoserver1" successfully</a:t>
              </a:r>
            </a:p>
            <a:p>
              <a:pPr marL="182880" marR="0" lvl="0" defTabSz="609600" rtl="0" eaLnBrk="1" fontAlgn="auto" latinLnBrk="0" hangingPunct="1">
                <a:lnSpc>
                  <a:spcPct val="200000"/>
                </a:lnSpc>
                <a:spcBef>
                  <a:spcPts val="0"/>
                </a:spcBef>
                <a:spcAft>
                  <a:spcPts val="0"/>
                </a:spcAft>
                <a:buClrTx/>
                <a:buSzTx/>
                <a:buFontTx/>
                <a:buNone/>
                <a:defRPr/>
              </a:pPr>
              <a:r>
                <a:rPr kumimoji="0" lang="en-US" sz="1200" b="1" i="0" u="none" strike="noStrike" kern="1200" cap="none" spc="0" normalizeH="0" baseline="0" noProof="0">
                  <a:ln>
                    <a:noFill/>
                  </a:ln>
                  <a:solidFill>
                    <a:srgbClr val="ECBB69"/>
                  </a:solidFill>
                  <a:effectLst/>
                  <a:uLnTx/>
                  <a:uFillTx/>
                  <a:latin typeface="GT Walsheim" panose="00000500000000000000"/>
                </a:rPr>
                <a:t>And </a:t>
              </a:r>
              <a:r>
                <a:rPr lang="en-US" sz="1200">
                  <a:solidFill>
                    <a:schemeClr val="bg1"/>
                  </a:solidFill>
                  <a:latin typeface="GT Walsheim" panose="00000500000000000000"/>
                </a:rPr>
                <a:t>Table has a status assigned</a:t>
              </a:r>
            </a:p>
            <a:p>
              <a:pPr marL="182880" marR="0" lvl="0" defTabSz="609600" rtl="0" eaLnBrk="1" fontAlgn="auto" latinLnBrk="0" hangingPunct="1">
                <a:lnSpc>
                  <a:spcPct val="200000"/>
                </a:lnSpc>
                <a:spcBef>
                  <a:spcPts val="0"/>
                </a:spcBef>
                <a:spcAft>
                  <a:spcPts val="0"/>
                </a:spcAft>
                <a:buClrTx/>
                <a:buSzTx/>
                <a:buFontTx/>
                <a:buNone/>
                <a:defRPr/>
              </a:pPr>
              <a:r>
                <a:rPr kumimoji="0" lang="en-US" sz="1200" b="1" i="0" u="none" strike="noStrike" kern="1200" cap="none" spc="0" normalizeH="0" baseline="0" noProof="0">
                  <a:ln>
                    <a:noFill/>
                  </a:ln>
                  <a:solidFill>
                    <a:srgbClr val="ECBB69"/>
                  </a:solidFill>
                  <a:effectLst/>
                  <a:uLnTx/>
                  <a:uFillTx/>
                  <a:latin typeface="GT Walsheim" panose="00000500000000000000"/>
                </a:rPr>
                <a:t>Then</a:t>
              </a:r>
              <a:r>
                <a:rPr kumimoji="0" lang="en-US" sz="1200" b="1" i="0" u="none" strike="noStrike" kern="1200" cap="none" spc="0" normalizeH="0" baseline="0" noProof="0">
                  <a:ln>
                    <a:noFill/>
                  </a:ln>
                  <a:solidFill>
                    <a:schemeClr val="bg1"/>
                  </a:solidFill>
                  <a:effectLst/>
                  <a:uLnTx/>
                  <a:uFillTx/>
                  <a:latin typeface="GT Walsheim" panose="00000500000000000000"/>
                </a:rPr>
                <a:t> </a:t>
              </a:r>
              <a:r>
                <a:rPr lang="en-US" sz="1200">
                  <a:solidFill>
                    <a:schemeClr val="bg1"/>
                  </a:solidFill>
                  <a:latin typeface="GT Walsheim" panose="00000500000000000000"/>
                </a:rPr>
                <a:t>User should create new check for large party</a:t>
              </a:r>
            </a:p>
            <a:p>
              <a:pPr marL="182880" marR="0" lvl="0" defTabSz="609600" rtl="0" eaLnBrk="1" fontAlgn="auto" latinLnBrk="0" hangingPunct="1">
                <a:lnSpc>
                  <a:spcPct val="200000"/>
                </a:lnSpc>
                <a:spcBef>
                  <a:spcPts val="0"/>
                </a:spcBef>
                <a:spcAft>
                  <a:spcPts val="0"/>
                </a:spcAft>
                <a:buClrTx/>
                <a:buSzTx/>
                <a:buFontTx/>
                <a:buNone/>
                <a:defRPr/>
              </a:pPr>
              <a:r>
                <a:rPr kumimoji="0" lang="en-US" sz="1200" b="1" i="0" u="none" strike="noStrike" kern="1200" cap="none" spc="0" normalizeH="0" baseline="0" noProof="0">
                  <a:ln>
                    <a:noFill/>
                  </a:ln>
                  <a:solidFill>
                    <a:srgbClr val="ECBB69"/>
                  </a:solidFill>
                  <a:effectLst/>
                  <a:uLnTx/>
                  <a:uFillTx/>
                  <a:latin typeface="GT Walsheim" panose="00000500000000000000"/>
                </a:rPr>
                <a:t>And</a:t>
              </a:r>
              <a:r>
                <a:rPr kumimoji="0" lang="en-US" sz="1200" b="1" i="0" u="none" strike="noStrike" kern="1200" cap="none" spc="0" normalizeH="0" baseline="0" noProof="0">
                  <a:ln>
                    <a:noFill/>
                  </a:ln>
                  <a:solidFill>
                    <a:schemeClr val="bg1"/>
                  </a:solidFill>
                  <a:effectLst/>
                  <a:uLnTx/>
                  <a:uFillTx/>
                  <a:latin typeface="GT Walsheim" panose="00000500000000000000"/>
                </a:rPr>
                <a:t> </a:t>
              </a:r>
              <a:r>
                <a:rPr lang="en-US" sz="1200">
                  <a:solidFill>
                    <a:schemeClr val="bg1"/>
                  </a:solidFill>
                  <a:latin typeface="GT Walsheim" panose="00000500000000000000"/>
                </a:rPr>
                <a:t>User should be able to validate when the status is large party</a:t>
              </a:r>
            </a:p>
            <a:p>
              <a:pPr marL="182880" marR="0" lvl="0" defTabSz="609600" rtl="0" eaLnBrk="1" fontAlgn="auto" latinLnBrk="0" hangingPunct="1">
                <a:lnSpc>
                  <a:spcPct val="200000"/>
                </a:lnSpc>
                <a:spcBef>
                  <a:spcPts val="0"/>
                </a:spcBef>
                <a:spcAft>
                  <a:spcPts val="0"/>
                </a:spcAft>
                <a:buClrTx/>
                <a:buSzTx/>
                <a:buFontTx/>
                <a:buNone/>
                <a:defRPr/>
              </a:pPr>
              <a:r>
                <a:rPr kumimoji="0" lang="en-US" sz="1200" b="1" i="0" u="none" strike="noStrike" kern="1200" cap="none" spc="0" normalizeH="0" baseline="0" noProof="0">
                  <a:ln>
                    <a:noFill/>
                  </a:ln>
                  <a:solidFill>
                    <a:srgbClr val="ECBB69"/>
                  </a:solidFill>
                  <a:effectLst/>
                  <a:uLnTx/>
                  <a:uFillTx/>
                  <a:latin typeface="GT Walsheim" panose="00000500000000000000"/>
                </a:rPr>
                <a:t>But</a:t>
              </a:r>
              <a:r>
                <a:rPr kumimoji="0" lang="en-US" sz="1200" b="1" i="0" u="none" strike="noStrike" kern="1200" cap="none" spc="0" normalizeH="0" baseline="0" noProof="0">
                  <a:ln>
                    <a:noFill/>
                  </a:ln>
                  <a:solidFill>
                    <a:schemeClr val="bg1"/>
                  </a:solidFill>
                  <a:effectLst/>
                  <a:uLnTx/>
                  <a:uFillTx/>
                  <a:latin typeface="GT Walsheim" panose="00000500000000000000"/>
                </a:rPr>
                <a:t> </a:t>
              </a:r>
              <a:r>
                <a:rPr lang="en-US" sz="1200">
                  <a:solidFill>
                    <a:schemeClr val="bg1"/>
                  </a:solidFill>
                  <a:latin typeface="GT Walsheim" panose="00000500000000000000"/>
                </a:rPr>
                <a:t>User should not be able to create a check</a:t>
              </a:r>
            </a:p>
            <a:p>
              <a:pPr marL="182880" marR="0" lvl="0" defTabSz="609600" rtl="0" eaLnBrk="1" fontAlgn="auto" latinLnBrk="0" hangingPunct="1">
                <a:lnSpc>
                  <a:spcPct val="200000"/>
                </a:lnSpc>
                <a:spcBef>
                  <a:spcPts val="0"/>
                </a:spcBef>
                <a:spcAft>
                  <a:spcPts val="0"/>
                </a:spcAft>
                <a:buClrTx/>
                <a:buSzTx/>
                <a:buFontTx/>
                <a:buNone/>
                <a:defRPr/>
              </a:pPr>
              <a:r>
                <a:rPr kumimoji="0" lang="en-US" sz="1200" b="1" i="0" u="none" strike="noStrike" kern="1200" cap="none" spc="0" normalizeH="0" baseline="0" noProof="0">
                  <a:ln>
                    <a:noFill/>
                  </a:ln>
                  <a:solidFill>
                    <a:srgbClr val="ECBB69"/>
                  </a:solidFill>
                  <a:effectLst/>
                  <a:uLnTx/>
                  <a:uFillTx/>
                  <a:latin typeface="GT Walsheim" panose="00000500000000000000"/>
                </a:rPr>
                <a:t>Then</a:t>
              </a:r>
              <a:r>
                <a:rPr kumimoji="0" lang="en-US" sz="1200" b="1" i="0" u="none" strike="noStrike" kern="1200" cap="none" spc="0" normalizeH="0" baseline="0" noProof="0">
                  <a:ln>
                    <a:noFill/>
                  </a:ln>
                  <a:solidFill>
                    <a:schemeClr val="bg1"/>
                  </a:solidFill>
                  <a:effectLst/>
                  <a:uLnTx/>
                  <a:uFillTx/>
                  <a:latin typeface="GT Walsheim" panose="00000500000000000000"/>
                </a:rPr>
                <a:t> </a:t>
              </a:r>
              <a:r>
                <a:rPr lang="en-US" sz="1200">
                  <a:solidFill>
                    <a:schemeClr val="bg1"/>
                  </a:solidFill>
                  <a:latin typeface="GT Walsheim" panose="00000500000000000000"/>
                </a:rPr>
                <a:t>User should add a table with a check already created into a large party</a:t>
              </a:r>
            </a:p>
            <a:p>
              <a:pPr marL="182880" marR="0" lvl="0" defTabSz="609600" rtl="0" eaLnBrk="1" fontAlgn="auto" latinLnBrk="0" hangingPunct="1">
                <a:lnSpc>
                  <a:spcPct val="200000"/>
                </a:lnSpc>
                <a:spcBef>
                  <a:spcPts val="0"/>
                </a:spcBef>
                <a:spcAft>
                  <a:spcPts val="0"/>
                </a:spcAft>
                <a:buClrTx/>
                <a:buSzTx/>
                <a:buFontTx/>
                <a:buNone/>
                <a:defRPr/>
              </a:pPr>
              <a:r>
                <a:rPr kumimoji="0" lang="en-US" sz="1200" b="1" i="0" u="none" strike="noStrike" kern="1200" cap="none" spc="0" normalizeH="0" baseline="0" noProof="0">
                  <a:ln>
                    <a:noFill/>
                  </a:ln>
                  <a:solidFill>
                    <a:srgbClr val="ECBB69"/>
                  </a:solidFill>
                  <a:effectLst/>
                  <a:uLnTx/>
                  <a:uFillTx/>
                  <a:latin typeface="GT Walsheim" panose="00000500000000000000"/>
                </a:rPr>
                <a:t>And</a:t>
              </a:r>
              <a:r>
                <a:rPr kumimoji="0" lang="en-US" sz="1200" b="1" i="0" u="none" strike="noStrike" kern="1200" cap="none" spc="0" normalizeH="0" baseline="0" noProof="0">
                  <a:ln>
                    <a:noFill/>
                  </a:ln>
                  <a:solidFill>
                    <a:schemeClr val="bg1"/>
                  </a:solidFill>
                  <a:effectLst/>
                  <a:uLnTx/>
                  <a:uFillTx/>
                  <a:latin typeface="GT Walsheim" panose="00000500000000000000"/>
                </a:rPr>
                <a:t> </a:t>
              </a:r>
              <a:r>
                <a:rPr lang="en-US" sz="1200">
                  <a:solidFill>
                    <a:schemeClr val="bg1"/>
                  </a:solidFill>
                  <a:latin typeface="GT Walsheim" panose="00000500000000000000"/>
                </a:rPr>
                <a:t>Verify that user is not able to create additional checks</a:t>
              </a:r>
            </a:p>
          </p:txBody>
        </p:sp>
        <p:sp>
          <p:nvSpPr>
            <p:cNvPr id="30" name="Google Shape;170;p20"/>
            <p:cNvSpPr/>
            <p:nvPr/>
          </p:nvSpPr>
          <p:spPr>
            <a:xfrm>
              <a:off x="7860133" y="1673137"/>
              <a:ext cx="4013046" cy="4090847"/>
            </a:xfrm>
            <a:prstGeom prst="bracePair">
              <a:avLst/>
            </a:prstGeom>
            <a:noFill/>
            <a:ln w="19050" cap="flat" cmpd="sng">
              <a:solidFill>
                <a:srgbClr val="ECBB69"/>
              </a:solidFill>
              <a:prstDash val="solid"/>
              <a:round/>
              <a:headEnd type="none" w="sm" len="sm"/>
              <a:tailEnd type="none" w="sm" len="sm"/>
            </a:ln>
          </p:spPr>
          <p:txBody>
            <a:bodyPr spcFirstLastPara="1" wrap="square" lIns="91425" tIns="91425" rIns="91425" bIns="91425" anchor="ctr" anchorCtr="0">
              <a:noAutofit/>
            </a:bodyPr>
            <a:lstStyle/>
            <a:p>
              <a:pPr marR="0" lvl="0" algn="l" rtl="0">
                <a:spcBef>
                  <a:spcPts val="0"/>
                </a:spcBef>
                <a:spcAft>
                  <a:spcPts val="0"/>
                </a:spcAft>
                <a:buClr>
                  <a:srgbClr val="000000"/>
                </a:buClr>
              </a:pPr>
              <a:r>
                <a:rPr lang="en-US" sz="1200" b="1" i="0" u="none" strike="noStrike" cap="none">
                  <a:solidFill>
                    <a:srgbClr val="ECBB69"/>
                  </a:solidFill>
                  <a:latin typeface="GT Walsheim" panose="00000500000000000000"/>
                  <a:ea typeface="Helvetica Neue"/>
                  <a:cs typeface="Helvetica Neue"/>
                  <a:sym typeface="Helvetica Neue"/>
                </a:rPr>
                <a:t>Feature</a:t>
              </a:r>
              <a:r>
                <a:rPr lang="en-US" sz="1200" b="1" i="0" u="none" strike="noStrike" cap="none">
                  <a:solidFill>
                    <a:schemeClr val="dk1"/>
                  </a:solidFill>
                  <a:latin typeface="GT Walsheim" panose="00000500000000000000"/>
                  <a:ea typeface="Helvetica Neue"/>
                  <a:cs typeface="Helvetica Neue"/>
                  <a:sym typeface="Helvetica Neue"/>
                </a:rPr>
                <a:t> </a:t>
              </a:r>
              <a:r>
                <a:rPr lang="en-US" sz="1200" i="0" u="none" strike="noStrike" cap="none">
                  <a:solidFill>
                    <a:schemeClr val="dk1"/>
                  </a:solidFill>
                  <a:latin typeface="GT Walsheim" panose="00000500000000000000"/>
                  <a:ea typeface="Helvetica Neue"/>
                  <a:cs typeface="Helvetica Neue"/>
                  <a:sym typeface="Helvetica Neue"/>
                </a:rPr>
                <a:t>is a descriptive text of what functionality is to be tested.</a:t>
              </a:r>
              <a:endParaRPr lang="en-US" sz="1200">
                <a:latin typeface="GT Walsheim" panose="00000500000000000000"/>
              </a:endParaRPr>
            </a:p>
            <a:p>
              <a:pPr marR="0" lvl="0" algn="l" rtl="0">
                <a:spcBef>
                  <a:spcPts val="0"/>
                </a:spcBef>
                <a:spcAft>
                  <a:spcPts val="0"/>
                </a:spcAft>
                <a:buClr>
                  <a:srgbClr val="000000"/>
                </a:buClr>
              </a:pPr>
              <a:endParaRPr lang="en-US" sz="1200" b="1" i="0" u="none" strike="noStrike" cap="none">
                <a:solidFill>
                  <a:schemeClr val="dk1"/>
                </a:solidFill>
                <a:latin typeface="GT Walsheim" panose="00000500000000000000"/>
                <a:ea typeface="Helvetica Neue"/>
                <a:cs typeface="Helvetica Neue"/>
                <a:sym typeface="Helvetica Neue"/>
              </a:endParaRPr>
            </a:p>
            <a:p>
              <a:pPr marR="0" lvl="0" algn="l" rtl="0">
                <a:spcBef>
                  <a:spcPts val="0"/>
                </a:spcBef>
                <a:spcAft>
                  <a:spcPts val="0"/>
                </a:spcAft>
                <a:buClr>
                  <a:srgbClr val="000000"/>
                </a:buClr>
              </a:pPr>
              <a:r>
                <a:rPr lang="en-US" sz="1200">
                  <a:solidFill>
                    <a:schemeClr val="dk1"/>
                  </a:solidFill>
                  <a:latin typeface="GT Walsheim" panose="00000500000000000000"/>
                  <a:sym typeface="Helvetica Neue"/>
                </a:rPr>
                <a:t>Each Feature will contain some number of tests to test the feature. Each test is called a </a:t>
              </a:r>
              <a:r>
                <a:rPr lang="en-US" sz="1200" b="1" i="0" u="none" strike="noStrike" cap="none">
                  <a:solidFill>
                    <a:srgbClr val="ECBB69"/>
                  </a:solidFill>
                  <a:latin typeface="GT Walsheim" panose="00000500000000000000"/>
                  <a:ea typeface="Helvetica Neue"/>
                  <a:cs typeface="Helvetica Neue"/>
                  <a:sym typeface="Helvetica Neue"/>
                </a:rPr>
                <a:t>Scenario</a:t>
              </a:r>
              <a:endParaRPr lang="en-US" sz="1200" b="1">
                <a:solidFill>
                  <a:srgbClr val="ECBB69"/>
                </a:solidFill>
                <a:latin typeface="GT Walsheim" panose="00000500000000000000"/>
              </a:endParaRPr>
            </a:p>
            <a:p>
              <a:pPr marR="0" lvl="0" algn="l" rtl="0">
                <a:spcBef>
                  <a:spcPts val="0"/>
                </a:spcBef>
                <a:spcAft>
                  <a:spcPts val="0"/>
                </a:spcAft>
                <a:buClr>
                  <a:srgbClr val="000000"/>
                </a:buClr>
              </a:pPr>
              <a:endParaRPr lang="en-US" sz="1200" b="1" i="0" u="none" strike="noStrike" cap="none">
                <a:solidFill>
                  <a:schemeClr val="dk1"/>
                </a:solidFill>
                <a:latin typeface="GT Walsheim" panose="00000500000000000000"/>
                <a:ea typeface="Helvetica Neue"/>
                <a:cs typeface="Helvetica Neue"/>
                <a:sym typeface="Helvetica Neue"/>
              </a:endParaRPr>
            </a:p>
            <a:p>
              <a:pPr>
                <a:buClr>
                  <a:srgbClr val="000000"/>
                </a:buClr>
              </a:pPr>
              <a:r>
                <a:rPr lang="en-US" sz="1200" b="1" i="0" u="none" strike="noStrike" cap="none">
                  <a:solidFill>
                    <a:srgbClr val="ECBB69"/>
                  </a:solidFill>
                  <a:latin typeface="GT Walsheim" panose="00000500000000000000"/>
                  <a:ea typeface="Helvetica Neue"/>
                  <a:cs typeface="Helvetica Neue"/>
                  <a:sym typeface="Helvetica Neue"/>
                </a:rPr>
                <a:t>Given</a:t>
              </a:r>
              <a:r>
                <a:rPr lang="en-US" sz="1200" b="1" i="0" u="none" strike="noStrike" cap="none">
                  <a:solidFill>
                    <a:schemeClr val="dk1"/>
                  </a:solidFill>
                  <a:latin typeface="GT Walsheim" panose="00000500000000000000"/>
                  <a:ea typeface="Helvetica Neue"/>
                  <a:cs typeface="Helvetica Neue"/>
                  <a:sym typeface="Helvetica Neue"/>
                </a:rPr>
                <a:t> </a:t>
              </a:r>
              <a:r>
                <a:rPr lang="en-US" sz="1200">
                  <a:solidFill>
                    <a:schemeClr val="dk1"/>
                  </a:solidFill>
                  <a:latin typeface="GT Walsheim" panose="00000500000000000000"/>
                  <a:sym typeface="Helvetica Neue"/>
                </a:rPr>
                <a:t>defines a precondition to the test.</a:t>
              </a:r>
              <a:endParaRPr lang="en-US" sz="1200">
                <a:solidFill>
                  <a:schemeClr val="dk1"/>
                </a:solidFill>
                <a:latin typeface="GT Walsheim" panose="00000500000000000000"/>
              </a:endParaRPr>
            </a:p>
            <a:p>
              <a:pPr marR="0" lvl="0" algn="l" rtl="0">
                <a:spcBef>
                  <a:spcPts val="0"/>
                </a:spcBef>
                <a:spcAft>
                  <a:spcPts val="0"/>
                </a:spcAft>
                <a:buClr>
                  <a:srgbClr val="000000"/>
                </a:buClr>
              </a:pPr>
              <a:endParaRPr lang="en-US" sz="1200" b="1" i="0" u="none" strike="noStrike" cap="none">
                <a:solidFill>
                  <a:schemeClr val="dk1"/>
                </a:solidFill>
                <a:latin typeface="GT Walsheim" panose="00000500000000000000"/>
                <a:ea typeface="Helvetica Neue"/>
                <a:cs typeface="Helvetica Neue"/>
                <a:sym typeface="Helvetica Neue"/>
              </a:endParaRPr>
            </a:p>
            <a:p>
              <a:pPr marR="0" lvl="0" algn="l" rtl="0">
                <a:spcBef>
                  <a:spcPts val="0"/>
                </a:spcBef>
                <a:spcAft>
                  <a:spcPts val="0"/>
                </a:spcAft>
                <a:buClr>
                  <a:srgbClr val="000000"/>
                </a:buClr>
              </a:pPr>
              <a:r>
                <a:rPr lang="en-US" sz="1200" b="1" i="0" u="none" strike="noStrike" cap="none">
                  <a:solidFill>
                    <a:srgbClr val="ECBB69"/>
                  </a:solidFill>
                  <a:latin typeface="GT Walsheim" panose="00000500000000000000"/>
                  <a:ea typeface="Helvetica Neue"/>
                  <a:cs typeface="Helvetica Neue"/>
                  <a:sym typeface="Helvetica Neue"/>
                </a:rPr>
                <a:t>When</a:t>
              </a:r>
              <a:r>
                <a:rPr lang="en-US" sz="1200" b="1" i="0" u="none" strike="noStrike" cap="none">
                  <a:solidFill>
                    <a:schemeClr val="dk1"/>
                  </a:solidFill>
                  <a:latin typeface="GT Walsheim" panose="00000500000000000000"/>
                  <a:ea typeface="Helvetica Neue"/>
                  <a:cs typeface="Helvetica Neue"/>
                  <a:sym typeface="Helvetica Neue"/>
                </a:rPr>
                <a:t> </a:t>
              </a:r>
              <a:r>
                <a:rPr lang="en-US" sz="1200">
                  <a:solidFill>
                    <a:schemeClr val="dk1"/>
                  </a:solidFill>
                  <a:latin typeface="GT Walsheim" panose="00000500000000000000"/>
                  <a:sym typeface="Helvetica Neue"/>
                </a:rPr>
                <a:t>keyword defines the test action that will be executed</a:t>
              </a:r>
              <a:endParaRPr lang="en-US" sz="1200">
                <a:solidFill>
                  <a:schemeClr val="dk1"/>
                </a:solidFill>
                <a:latin typeface="GT Walsheim" panose="00000500000000000000"/>
              </a:endParaRPr>
            </a:p>
            <a:p>
              <a:pPr marR="0" lvl="0" algn="l" rtl="0">
                <a:spcBef>
                  <a:spcPts val="0"/>
                </a:spcBef>
                <a:spcAft>
                  <a:spcPts val="0"/>
                </a:spcAft>
                <a:buClr>
                  <a:srgbClr val="000000"/>
                </a:buClr>
              </a:pPr>
              <a:endParaRPr lang="en-US" sz="1200" b="1" i="0" u="none" strike="noStrike" cap="none">
                <a:solidFill>
                  <a:schemeClr val="dk1"/>
                </a:solidFill>
                <a:latin typeface="GT Walsheim" panose="00000500000000000000"/>
                <a:ea typeface="Helvetica Neue"/>
                <a:cs typeface="Helvetica Neue"/>
                <a:sym typeface="Helvetica Neue"/>
              </a:endParaRPr>
            </a:p>
            <a:p>
              <a:pPr marR="0" lvl="0" algn="l" rtl="0">
                <a:spcBef>
                  <a:spcPts val="0"/>
                </a:spcBef>
                <a:spcAft>
                  <a:spcPts val="0"/>
                </a:spcAft>
                <a:buClr>
                  <a:srgbClr val="000000"/>
                </a:buClr>
              </a:pPr>
              <a:r>
                <a:rPr lang="en-US" sz="1200" b="1" i="0" u="none" strike="noStrike" cap="none">
                  <a:solidFill>
                    <a:srgbClr val="ECBB69"/>
                  </a:solidFill>
                  <a:latin typeface="GT Walsheim" panose="00000500000000000000"/>
                  <a:ea typeface="Helvetica Neue"/>
                  <a:cs typeface="Helvetica Neue"/>
                  <a:sym typeface="Helvetica Neue"/>
                </a:rPr>
                <a:t>Then</a:t>
              </a:r>
              <a:r>
                <a:rPr lang="en-US" sz="1200" b="1" i="0" u="none" strike="noStrike" cap="none">
                  <a:solidFill>
                    <a:schemeClr val="dk1"/>
                  </a:solidFill>
                  <a:latin typeface="GT Walsheim" panose="00000500000000000000"/>
                  <a:ea typeface="Helvetica Neue"/>
                  <a:cs typeface="Helvetica Neue"/>
                  <a:sym typeface="Helvetica Neue"/>
                </a:rPr>
                <a:t> </a:t>
              </a:r>
              <a:r>
                <a:rPr lang="en-US" sz="1200">
                  <a:solidFill>
                    <a:schemeClr val="dk1"/>
                  </a:solidFill>
                  <a:latin typeface="GT Walsheim" panose="00000500000000000000"/>
                  <a:sym typeface="Helvetica Neue"/>
                </a:rPr>
                <a:t>keyword defines the Outcome of previous steps.</a:t>
              </a:r>
              <a:endParaRPr lang="en-US" sz="1200">
                <a:solidFill>
                  <a:schemeClr val="dk1"/>
                </a:solidFill>
                <a:latin typeface="GT Walsheim" panose="00000500000000000000"/>
              </a:endParaRPr>
            </a:p>
            <a:p>
              <a:pPr marR="0" lvl="0" algn="l" rtl="0">
                <a:spcBef>
                  <a:spcPts val="0"/>
                </a:spcBef>
                <a:spcAft>
                  <a:spcPts val="0"/>
                </a:spcAft>
                <a:buClr>
                  <a:srgbClr val="000000"/>
                </a:buClr>
              </a:pPr>
              <a:endParaRPr lang="en-US" sz="1200" b="1" i="0" u="none" strike="noStrike" cap="none">
                <a:solidFill>
                  <a:schemeClr val="dk1"/>
                </a:solidFill>
                <a:latin typeface="GT Walsheim" panose="00000500000000000000"/>
                <a:ea typeface="Helvetica Neue"/>
                <a:cs typeface="Helvetica Neue"/>
                <a:sym typeface="Helvetica Neue"/>
              </a:endParaRPr>
            </a:p>
            <a:p>
              <a:pPr>
                <a:buClr>
                  <a:srgbClr val="000000"/>
                </a:buClr>
              </a:pPr>
              <a:r>
                <a:rPr lang="en-US" sz="1200" b="1" i="0" u="none" strike="noStrike" cap="none">
                  <a:solidFill>
                    <a:srgbClr val="ECBB69"/>
                  </a:solidFill>
                  <a:latin typeface="GT Walsheim" panose="00000500000000000000"/>
                  <a:ea typeface="Helvetica Neue"/>
                  <a:cs typeface="Helvetica Neue"/>
                  <a:sym typeface="Helvetica Neue"/>
                </a:rPr>
                <a:t>And</a:t>
              </a:r>
              <a:r>
                <a:rPr lang="en-US" sz="1200" b="1" i="0" u="none" strike="noStrike" cap="none">
                  <a:solidFill>
                    <a:schemeClr val="dk1"/>
                  </a:solidFill>
                  <a:latin typeface="GT Walsheim" panose="00000500000000000000"/>
                  <a:ea typeface="Helvetica Neue"/>
                  <a:cs typeface="Helvetica Neue"/>
                  <a:sym typeface="Helvetica Neue"/>
                </a:rPr>
                <a:t> </a:t>
              </a:r>
              <a:r>
                <a:rPr lang="en-US" sz="1200">
                  <a:solidFill>
                    <a:schemeClr val="dk1"/>
                  </a:solidFill>
                  <a:latin typeface="GT Walsheim" panose="00000500000000000000"/>
                  <a:sym typeface="Helvetica Neue"/>
                </a:rPr>
                <a:t>keyword is used to add conditions to your steps. </a:t>
              </a:r>
              <a:endParaRPr lang="en-US" sz="1200">
                <a:solidFill>
                  <a:schemeClr val="dk1"/>
                </a:solidFill>
                <a:latin typeface="GT Walsheim" panose="00000500000000000000"/>
              </a:endParaRPr>
            </a:p>
            <a:p>
              <a:pPr marR="0" lvl="0" algn="l" rtl="0">
                <a:spcBef>
                  <a:spcPts val="0"/>
                </a:spcBef>
                <a:spcAft>
                  <a:spcPts val="0"/>
                </a:spcAft>
                <a:buClr>
                  <a:srgbClr val="000000"/>
                </a:buClr>
              </a:pPr>
              <a:endParaRPr lang="en-US" sz="1200" b="1" i="0" u="none" strike="noStrike" cap="none">
                <a:solidFill>
                  <a:schemeClr val="dk1"/>
                </a:solidFill>
                <a:latin typeface="GT Walsheim" panose="00000500000000000000"/>
                <a:ea typeface="Helvetica Neue"/>
                <a:cs typeface="Helvetica Neue"/>
                <a:sym typeface="Helvetica Neue"/>
              </a:endParaRPr>
            </a:p>
            <a:p>
              <a:pPr marR="0" lvl="0" algn="l" rtl="0">
                <a:spcBef>
                  <a:spcPts val="0"/>
                </a:spcBef>
                <a:spcAft>
                  <a:spcPts val="0"/>
                </a:spcAft>
                <a:buClr>
                  <a:srgbClr val="000000"/>
                </a:buClr>
              </a:pPr>
              <a:r>
                <a:rPr lang="en-US" sz="1200" b="1" i="0" u="none" strike="noStrike" cap="none">
                  <a:solidFill>
                    <a:srgbClr val="ECBB69"/>
                  </a:solidFill>
                  <a:latin typeface="GT Walsheim" panose="00000500000000000000"/>
                  <a:ea typeface="Helvetica Neue"/>
                  <a:cs typeface="Helvetica Neue"/>
                  <a:sym typeface="Helvetica Neue"/>
                </a:rPr>
                <a:t>But</a:t>
              </a:r>
              <a:r>
                <a:rPr lang="en-US" sz="1200" b="1" i="0" u="none" strike="noStrike" cap="none">
                  <a:solidFill>
                    <a:schemeClr val="dk1"/>
                  </a:solidFill>
                  <a:latin typeface="GT Walsheim" panose="00000500000000000000"/>
                  <a:ea typeface="Helvetica Neue"/>
                  <a:cs typeface="Helvetica Neue"/>
                  <a:sym typeface="Helvetica Neue"/>
                </a:rPr>
                <a:t> </a:t>
              </a:r>
              <a:r>
                <a:rPr lang="en-US" sz="1200">
                  <a:solidFill>
                    <a:schemeClr val="dk1"/>
                  </a:solidFill>
                  <a:latin typeface="GT Walsheim" panose="00000500000000000000"/>
                  <a:sym typeface="Helvetica Neue"/>
                </a:rPr>
                <a:t>keyword is used to add negative steps</a:t>
              </a:r>
              <a:endParaRPr lang="en-US" sz="1200">
                <a:solidFill>
                  <a:schemeClr val="dk1"/>
                </a:solidFill>
                <a:latin typeface="GT Walsheim" panose="00000500000000000000"/>
              </a:endParaRPr>
            </a:p>
          </p:txBody>
        </p:sp>
      </p:grpSp>
      <p:sp>
        <p:nvSpPr>
          <p:cNvPr id="36" name="TextBox 35"/>
          <p:cNvSpPr txBox="1"/>
          <p:nvPr/>
        </p:nvSpPr>
        <p:spPr>
          <a:xfrm>
            <a:off x="904158" y="274320"/>
            <a:ext cx="805696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a:ln>
                  <a:noFill/>
                </a:ln>
                <a:solidFill>
                  <a:srgbClr val="EBBC6C"/>
                </a:solidFill>
                <a:effectLst/>
                <a:uLnTx/>
                <a:uFillTx/>
                <a:latin typeface="GT Walsheim Medium" panose="00000600000000000000" pitchFamily="50" charset="0"/>
                <a:ea typeface="+mn-ea"/>
                <a:cs typeface="+mn-cs"/>
              </a:rPr>
              <a:t>SAMPLE </a:t>
            </a:r>
            <a:r>
              <a:rPr kumimoji="0" lang="en-US" sz="3200" b="0" i="0" u="none" strike="noStrike" kern="1200" cap="none" spc="0" normalizeH="0" baseline="0" noProof="0">
                <a:ln>
                  <a:noFill/>
                </a:ln>
                <a:effectLst/>
                <a:uLnTx/>
                <a:uFillTx/>
                <a:latin typeface="GT Walsheim Medium" panose="00000600000000000000" pitchFamily="50" charset="0"/>
                <a:ea typeface="+mn-ea"/>
                <a:cs typeface="+mn-cs"/>
              </a:rPr>
              <a:t>FEATURE FILE</a:t>
            </a:r>
            <a:endParaRPr kumimoji="0" lang="en-US" sz="3200" b="0" i="0" u="none" strike="noStrike" kern="1200" cap="none" spc="0" normalizeH="0" baseline="0" noProof="0">
              <a:ln>
                <a:noFill/>
              </a:ln>
              <a:effectLst/>
              <a:uLnTx/>
              <a:uFillTx/>
              <a:latin typeface="GT Walsheim Medium" panose="00000600000000000000" pitchFamily="50" charset="0"/>
              <a:ea typeface="GT Walsheim Pro Trial Medium" panose="02000503040000020003" pitchFamily="2" charset="0"/>
              <a:cs typeface="GT Walsheim Pro Trial Medium" panose="02000503040000020003" pitchFamily="2" charset="0"/>
            </a:endParaRPr>
          </a:p>
        </p:txBody>
      </p:sp>
      <p:sp>
        <p:nvSpPr>
          <p:cNvPr id="15" name="Rectangle 14"/>
          <p:cNvSpPr/>
          <p:nvPr/>
        </p:nvSpPr>
        <p:spPr>
          <a:xfrm rot="10800000">
            <a:off x="7478486" y="-548640"/>
            <a:ext cx="5860794" cy="1169616"/>
          </a:xfrm>
          <a:prstGeom prst="rect">
            <a:avLst/>
          </a:prstGeom>
          <a:noFill/>
          <a:ln w="254000">
            <a:solidFill>
              <a:schemeClr val="bg1">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249680"/>
            <a:ext cx="12192000" cy="4937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3"/>
          <a:stretch>
            <a:fillRect/>
          </a:stretch>
        </p:blipFill>
        <p:spPr>
          <a:xfrm>
            <a:off x="274320" y="274320"/>
            <a:ext cx="428847" cy="484632"/>
          </a:xfrm>
          <a:prstGeom prst="rect">
            <a:avLst/>
          </a:prstGeom>
        </p:spPr>
      </p:pic>
      <p:sp>
        <p:nvSpPr>
          <p:cNvPr id="89" name="Rectangle 88"/>
          <p:cNvSpPr/>
          <p:nvPr/>
        </p:nvSpPr>
        <p:spPr>
          <a:xfrm rot="10800000">
            <a:off x="7478486" y="-579120"/>
            <a:ext cx="5860794" cy="1200096"/>
          </a:xfrm>
          <a:prstGeom prst="rect">
            <a:avLst/>
          </a:prstGeom>
          <a:noFill/>
          <a:ln w="254000">
            <a:solidFill>
              <a:schemeClr val="bg1">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p:cNvSpPr txBox="1"/>
          <p:nvPr/>
        </p:nvSpPr>
        <p:spPr>
          <a:xfrm>
            <a:off x="904158" y="274320"/>
            <a:ext cx="805696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a:ln>
                  <a:noFill/>
                </a:ln>
                <a:solidFill>
                  <a:srgbClr val="EBBC6C"/>
                </a:solidFill>
                <a:effectLst/>
                <a:uLnTx/>
                <a:uFillTx/>
                <a:latin typeface="GT Walsheim Medium" panose="00000600000000000000" pitchFamily="50" charset="0"/>
                <a:ea typeface="+mn-ea"/>
                <a:cs typeface="+mn-cs"/>
              </a:rPr>
              <a:t>BACKGROUND </a:t>
            </a:r>
            <a:endParaRPr kumimoji="0" lang="en-US" sz="3200" b="0" i="0" u="none" strike="noStrike" kern="1200" cap="none" spc="0" normalizeH="0" baseline="0" noProof="0">
              <a:ln>
                <a:noFill/>
              </a:ln>
              <a:effectLst/>
              <a:uLnTx/>
              <a:uFillTx/>
              <a:latin typeface="GT Walsheim Medium" panose="00000600000000000000" pitchFamily="50" charset="0"/>
              <a:ea typeface="GT Walsheim Pro Trial Medium" panose="02000503040000020003" pitchFamily="2" charset="0"/>
              <a:cs typeface="GT Walsheim Pro Trial Medium" panose="02000503040000020003" pitchFamily="2" charset="0"/>
            </a:endParaRPr>
          </a:p>
        </p:txBody>
      </p:sp>
      <p:sp>
        <p:nvSpPr>
          <p:cNvPr id="29" name="Rounded Rectangle 42"/>
          <p:cNvSpPr/>
          <p:nvPr/>
        </p:nvSpPr>
        <p:spPr>
          <a:xfrm>
            <a:off x="904158" y="1368293"/>
            <a:ext cx="6822885" cy="4700534"/>
          </a:xfrm>
          <a:prstGeom prst="rect">
            <a:avLst/>
          </a:prstGeom>
          <a:solidFill>
            <a:srgbClr val="383838"/>
          </a:solidFill>
          <a:ln>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74625">
              <a:buClr>
                <a:schemeClr val="dk1"/>
              </a:buClr>
            </a:pPr>
            <a:endParaRPr lang="en-US" sz="1200" b="1">
              <a:solidFill>
                <a:srgbClr val="ECBB69"/>
              </a:solidFill>
              <a:latin typeface="GT Walsheim" panose="00000500000000000000"/>
              <a:ea typeface="Coda"/>
              <a:sym typeface="Helvetica Neue"/>
            </a:endParaRPr>
          </a:p>
          <a:p>
            <a:pPr marL="174625">
              <a:buClr>
                <a:schemeClr val="dk1"/>
              </a:buClr>
            </a:pPr>
            <a:r>
              <a:rPr lang="en-US" sz="1200" b="1">
                <a:solidFill>
                  <a:srgbClr val="ECBB69"/>
                </a:solidFill>
                <a:latin typeface="GT Walsheim" panose="00000500000000000000"/>
                <a:ea typeface="Coda"/>
                <a:sym typeface="Helvetica Neue"/>
              </a:rPr>
              <a:t>Feature</a:t>
            </a:r>
            <a:r>
              <a:rPr lang="en-US" sz="1200" i="0" u="none" strike="noStrike" cap="none">
                <a:solidFill>
                  <a:srgbClr val="ECBB69"/>
                </a:solidFill>
                <a:latin typeface="GT Walsheim" panose="00000500000000000000"/>
                <a:ea typeface="Helvetica Neue"/>
                <a:sym typeface="Helvetica Neue"/>
              </a:rPr>
              <a:t>: </a:t>
            </a:r>
            <a:r>
              <a:rPr lang="en-US" sz="1200">
                <a:latin typeface="GT Walsheim" panose="00000500000000000000"/>
                <a:ea typeface="Helvetica Neue"/>
                <a:sym typeface="Helvetica Neue"/>
              </a:rPr>
              <a:t>As a user, I should be able to repeat item so that I can add the same item again with same modifier and combo</a:t>
            </a:r>
          </a:p>
          <a:p>
            <a:pPr marL="174625">
              <a:buClr>
                <a:schemeClr val="dk1"/>
              </a:buClr>
            </a:pPr>
            <a:endParaRPr lang="en-US" sz="1200" b="1">
              <a:solidFill>
                <a:srgbClr val="ECBB69"/>
              </a:solidFill>
              <a:latin typeface="GT Walsheim" panose="00000500000000000000"/>
            </a:endParaRPr>
          </a:p>
          <a:p>
            <a:pPr marL="174625">
              <a:buClr>
                <a:schemeClr val="dk1"/>
              </a:buClr>
            </a:pPr>
            <a:r>
              <a:rPr lang="en-US" sz="1200" b="1">
                <a:solidFill>
                  <a:srgbClr val="ECBB69"/>
                </a:solidFill>
                <a:latin typeface="GT Walsheim" panose="00000500000000000000"/>
              </a:rPr>
              <a:t>Background</a:t>
            </a:r>
            <a:r>
              <a:rPr lang="en-US" sz="1200">
                <a:solidFill>
                  <a:srgbClr val="ECBB69"/>
                </a:solidFill>
                <a:latin typeface="GT Walsheim" panose="00000500000000000000"/>
              </a:rPr>
              <a:t>: </a:t>
            </a:r>
          </a:p>
          <a:p>
            <a:pPr marL="174625">
              <a:buClr>
                <a:schemeClr val="dk1"/>
              </a:buClr>
            </a:pPr>
            <a:r>
              <a:rPr lang="en-US" sz="1200">
                <a:latin typeface="GT Walsheim" panose="00000500000000000000"/>
                <a:ea typeface="Helvetica Neue"/>
                <a:sym typeface="Helvetica Neue"/>
              </a:rPr>
              <a:t>Given user launches the </a:t>
            </a:r>
            <a:r>
              <a:rPr lang="en-US" sz="1200" err="1">
                <a:latin typeface="GT Walsheim" panose="00000500000000000000"/>
                <a:ea typeface="Helvetica Neue"/>
                <a:sym typeface="Helvetica Neue"/>
              </a:rPr>
              <a:t>mDASH</a:t>
            </a:r>
            <a:r>
              <a:rPr lang="en-US" sz="1200">
                <a:latin typeface="GT Walsheim" panose="00000500000000000000"/>
                <a:ea typeface="Helvetica Neue"/>
                <a:sym typeface="Helvetica Neue"/>
              </a:rPr>
              <a:t> application</a:t>
            </a:r>
            <a:endParaRPr lang="en-US" sz="1200">
              <a:latin typeface="GT Walsheim" panose="00000500000000000000"/>
            </a:endParaRPr>
          </a:p>
          <a:p>
            <a:pPr marL="174625"/>
            <a:r>
              <a:rPr lang="en-US" sz="1200">
                <a:latin typeface="GT Walsheim" panose="00000500000000000000"/>
                <a:ea typeface="Helvetica Neue"/>
                <a:sym typeface="Helvetica Neue"/>
              </a:rPr>
              <a:t>And User logs</a:t>
            </a:r>
            <a:r>
              <a:rPr lang="en-US" sz="1200" b="0" i="0" u="none" strike="noStrike" cap="none">
                <a:latin typeface="GT Walsheim" panose="00000500000000000000"/>
                <a:ea typeface="Helvetica Neue"/>
                <a:sym typeface="Helvetica Neue"/>
              </a:rPr>
              <a:t> in </a:t>
            </a:r>
            <a:r>
              <a:rPr lang="en-US" sz="1200">
                <a:latin typeface="GT Walsheim" panose="00000500000000000000"/>
                <a:ea typeface="Helvetica Neue"/>
                <a:sym typeface="Helvetica Neue"/>
              </a:rPr>
              <a:t>with </a:t>
            </a:r>
            <a:r>
              <a:rPr lang="en-US" sz="1200" b="0" i="0" u="none" strike="noStrike" cap="none">
                <a:latin typeface="GT Walsheim" panose="00000500000000000000"/>
                <a:ea typeface="Helvetica Neue"/>
                <a:sym typeface="Helvetica Neue"/>
              </a:rPr>
              <a:t>"</a:t>
            </a:r>
            <a:r>
              <a:rPr lang="en-US" sz="1200">
                <a:latin typeface="GT Walsheim" panose="00000500000000000000"/>
                <a:ea typeface="Helvetica Neue"/>
                <a:sym typeface="Helvetica Neue"/>
              </a:rPr>
              <a:t>MGR</a:t>
            </a:r>
            <a:r>
              <a:rPr lang="en-US" sz="1200" b="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successfully</a:t>
            </a:r>
            <a:endParaRPr lang="en-US" sz="1200">
              <a:latin typeface="GT Walsheim" panose="00000500000000000000"/>
              <a:sym typeface="Helvetica Neue"/>
            </a:endParaRPr>
          </a:p>
          <a:p>
            <a:pPr marL="174625"/>
            <a:r>
              <a:rPr lang="en-US" sz="1200">
                <a:latin typeface="GT Walsheim" panose="00000500000000000000"/>
                <a:ea typeface="Helvetica Neue"/>
                <a:sym typeface="Helvetica Neue"/>
              </a:rPr>
              <a:t>When User taps on Drop down and selects Table view</a:t>
            </a:r>
            <a:endParaRPr lang="en-US" sz="1200">
              <a:latin typeface="GT Walsheim" panose="00000500000000000000"/>
            </a:endParaRPr>
          </a:p>
          <a:p>
            <a:pPr marL="174625"/>
            <a:r>
              <a:rPr lang="en-US" sz="1200">
                <a:latin typeface="GT Walsheim" panose="00000500000000000000"/>
                <a:ea typeface="Helvetica Neue"/>
                <a:sym typeface="Helvetica Neue"/>
              </a:rPr>
              <a:t>And User selects</a:t>
            </a:r>
            <a:r>
              <a:rPr lang="en-US" sz="1200" b="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311</a:t>
            </a:r>
            <a:r>
              <a:rPr lang="en-US" sz="1200" b="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table </a:t>
            </a:r>
            <a:r>
              <a:rPr lang="en-US" sz="1200" b="0" i="0" u="none" strike="noStrike" cap="none">
                <a:latin typeface="GT Walsheim" panose="00000500000000000000"/>
                <a:ea typeface="Helvetica Neue"/>
                <a:sym typeface="Helvetica Neue"/>
              </a:rPr>
              <a:t>in </a:t>
            </a:r>
            <a:r>
              <a:rPr lang="en-US" sz="1200">
                <a:latin typeface="GT Walsheim" panose="00000500000000000000"/>
                <a:ea typeface="Helvetica Neue"/>
                <a:sym typeface="Helvetica Neue"/>
              </a:rPr>
              <a:t>"BIANCO" room</a:t>
            </a:r>
            <a:endParaRPr lang="en-US" sz="1200">
              <a:latin typeface="GT Walsheim" panose="00000500000000000000"/>
            </a:endParaRPr>
          </a:p>
          <a:p>
            <a:pPr marL="174625"/>
            <a:r>
              <a:rPr lang="en-US" sz="1200">
                <a:latin typeface="GT Walsheim" panose="00000500000000000000"/>
                <a:ea typeface="Helvetica Neue"/>
                <a:sym typeface="Helvetica Neue"/>
              </a:rPr>
              <a:t>And User enters guest count as</a:t>
            </a:r>
            <a:r>
              <a:rPr lang="en-US" sz="1200" b="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2</a:t>
            </a:r>
            <a:r>
              <a:rPr lang="en-US" sz="1200" b="0" i="0" u="none" strike="noStrike" cap="none">
                <a:latin typeface="GT Walsheim" panose="00000500000000000000"/>
                <a:ea typeface="Helvetica Neue"/>
                <a:sym typeface="Helvetica Neue"/>
              </a:rPr>
              <a:t>"</a:t>
            </a:r>
            <a:endParaRPr lang="en-US" sz="1200">
              <a:latin typeface="GT Walsheim" panose="00000500000000000000"/>
            </a:endParaRPr>
          </a:p>
          <a:p>
            <a:pPr marL="174625"/>
            <a:endParaRPr lang="en-US" sz="1200">
              <a:latin typeface="GT Walsheim" panose="00000500000000000000"/>
              <a:sym typeface="Helvetica Neue"/>
            </a:endParaRPr>
          </a:p>
          <a:p>
            <a:pPr marL="174625"/>
            <a:r>
              <a:rPr lang="en-US" sz="1200">
                <a:latin typeface="GT Walsheim" panose="00000500000000000000"/>
                <a:sym typeface="Helvetica Neue"/>
              </a:rPr>
              <a:t>@Check_Reorder @Smoke</a:t>
            </a:r>
          </a:p>
          <a:p>
            <a:pPr marL="174625"/>
            <a:r>
              <a:rPr lang="en-US" sz="1200" b="1">
                <a:solidFill>
                  <a:srgbClr val="ECBB69"/>
                </a:solidFill>
                <a:latin typeface="GT Walsheim" panose="00000500000000000000"/>
                <a:sym typeface="Helvetica Neue"/>
              </a:rPr>
              <a:t>Scenario</a:t>
            </a:r>
            <a:r>
              <a:rPr lang="en-US" sz="1200" i="0" u="none" strike="noStrike" cap="none">
                <a:solidFill>
                  <a:srgbClr val="ECBB69"/>
                </a:solidFill>
                <a:latin typeface="GT Walsheim" panose="00000500000000000000"/>
                <a:ea typeface="Helvetica Neue"/>
                <a:sym typeface="Helvetica Neue"/>
              </a:rPr>
              <a:t>:</a:t>
            </a:r>
            <a:r>
              <a:rPr lang="en-US" sz="120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User should be able to swipe left an item submitted to DASH</a:t>
            </a:r>
          </a:p>
          <a:p>
            <a:pPr marL="174625"/>
            <a:r>
              <a:rPr lang="en-US" sz="1200" b="1">
                <a:solidFill>
                  <a:srgbClr val="ECBB69"/>
                </a:solidFill>
                <a:latin typeface="GT Walsheim" panose="00000500000000000000"/>
                <a:sym typeface="Helvetica Neue"/>
              </a:rPr>
              <a:t>Given</a:t>
            </a:r>
            <a:r>
              <a:rPr lang="en-US" sz="1200">
                <a:latin typeface="GT Walsheim" panose="00000500000000000000"/>
                <a:ea typeface="Helvetica Neue"/>
                <a:sym typeface="Helvetica Neue"/>
              </a:rPr>
              <a:t> User is on Check Screen</a:t>
            </a:r>
          </a:p>
          <a:p>
            <a:pPr marL="174625"/>
            <a:r>
              <a:rPr lang="en-US" sz="1200" b="1">
                <a:solidFill>
                  <a:srgbClr val="ECBB69"/>
                </a:solidFill>
                <a:latin typeface="GT Walsheim" panose="00000500000000000000"/>
                <a:sym typeface="Helvetica Neue"/>
              </a:rPr>
              <a:t>When</a:t>
            </a:r>
            <a:r>
              <a:rPr lang="en-US" sz="1200" b="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User swipes left an item sent to kitchen</a:t>
            </a:r>
          </a:p>
          <a:p>
            <a:pPr marL="174625"/>
            <a:r>
              <a:rPr lang="en-US" sz="1200" b="1">
                <a:solidFill>
                  <a:srgbClr val="ECBB69"/>
                </a:solidFill>
                <a:latin typeface="GT Walsheim" panose="00000500000000000000"/>
                <a:sym typeface="Helvetica Neue"/>
              </a:rPr>
              <a:t>Then</a:t>
            </a:r>
            <a:r>
              <a:rPr lang="en-US" sz="1200" b="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User </a:t>
            </a:r>
            <a:r>
              <a:rPr lang="en-US" sz="1200" b="0" i="0" u="none" strike="noStrike" cap="none">
                <a:latin typeface="GT Walsheim" panose="00000500000000000000"/>
                <a:ea typeface="Helvetica Neue"/>
                <a:sym typeface="Helvetica Neue"/>
              </a:rPr>
              <a:t>should </a:t>
            </a:r>
            <a:r>
              <a:rPr lang="en-US" sz="1200">
                <a:latin typeface="GT Walsheim" panose="00000500000000000000"/>
                <a:ea typeface="Helvetica Neue"/>
                <a:sym typeface="Helvetica Neue"/>
              </a:rPr>
              <a:t>be able to </a:t>
            </a:r>
            <a:r>
              <a:rPr lang="en-US" sz="1200" b="0" i="0" u="none" strike="noStrike" cap="none">
                <a:latin typeface="GT Walsheim" panose="00000500000000000000"/>
                <a:ea typeface="Helvetica Neue"/>
                <a:sym typeface="Helvetica Neue"/>
              </a:rPr>
              <a:t>see </a:t>
            </a:r>
            <a:r>
              <a:rPr lang="en-US" sz="1200">
                <a:latin typeface="GT Walsheim" panose="00000500000000000000"/>
                <a:ea typeface="Helvetica Neue"/>
                <a:sym typeface="Helvetica Neue"/>
              </a:rPr>
              <a:t>reorder option for the item</a:t>
            </a:r>
          </a:p>
          <a:p>
            <a:pPr marL="174625"/>
            <a:r>
              <a:rPr lang="en-US" sz="1200" b="1">
                <a:solidFill>
                  <a:srgbClr val="ECBB69"/>
                </a:solidFill>
                <a:latin typeface="GT Walsheim" panose="00000500000000000000"/>
                <a:sym typeface="Helvetica Neue"/>
              </a:rPr>
              <a:t>And</a:t>
            </a:r>
            <a:r>
              <a:rPr lang="en-US" sz="120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User </a:t>
            </a:r>
            <a:r>
              <a:rPr lang="en-US" sz="1200" b="0" i="0" u="none" strike="noStrike" cap="none">
                <a:latin typeface="GT Walsheim" panose="00000500000000000000"/>
                <a:ea typeface="Helvetica Neue"/>
                <a:sym typeface="Helvetica Neue"/>
              </a:rPr>
              <a:t>should </a:t>
            </a:r>
            <a:r>
              <a:rPr lang="en-US" sz="1200">
                <a:latin typeface="GT Walsheim" panose="00000500000000000000"/>
                <a:ea typeface="Helvetica Neue"/>
                <a:sym typeface="Helvetica Neue"/>
              </a:rPr>
              <a:t>be able to tap </a:t>
            </a:r>
            <a:r>
              <a:rPr lang="en-US" sz="1200" b="0" i="0" u="none" strike="noStrike" cap="none">
                <a:latin typeface="GT Walsheim" panose="00000500000000000000"/>
                <a:ea typeface="Helvetica Neue"/>
                <a:sym typeface="Helvetica Neue"/>
              </a:rPr>
              <a:t>on </a:t>
            </a:r>
            <a:r>
              <a:rPr lang="en-US" sz="1200">
                <a:latin typeface="GT Walsheim" panose="00000500000000000000"/>
                <a:ea typeface="Helvetica Neue"/>
                <a:sym typeface="Helvetica Neue"/>
              </a:rPr>
              <a:t>reorder</a:t>
            </a:r>
            <a:endParaRPr lang="en-US" sz="1200">
              <a:latin typeface="GT Walsheim" panose="00000500000000000000"/>
            </a:endParaRPr>
          </a:p>
          <a:p>
            <a:pPr marL="174625"/>
            <a:endParaRPr lang="en-US" sz="1200">
              <a:latin typeface="GT Walsheim" panose="00000500000000000000"/>
              <a:sym typeface="Helvetica Neue"/>
            </a:endParaRPr>
          </a:p>
          <a:p>
            <a:pPr marL="174625"/>
            <a:r>
              <a:rPr lang="en-US" sz="1200">
                <a:latin typeface="GT Walsheim" panose="00000500000000000000"/>
                <a:sym typeface="Helvetica Neue"/>
              </a:rPr>
              <a:t>@Check_Reorder  @Regression @Smoke</a:t>
            </a:r>
          </a:p>
          <a:p>
            <a:pPr marL="174625"/>
            <a:r>
              <a:rPr lang="en-US" sz="1200" b="1">
                <a:solidFill>
                  <a:srgbClr val="ECBB69"/>
                </a:solidFill>
                <a:latin typeface="GT Walsheim" panose="00000500000000000000"/>
                <a:sym typeface="Helvetica Neue"/>
              </a:rPr>
              <a:t>Scenario</a:t>
            </a:r>
            <a:r>
              <a:rPr lang="en-US" sz="1200" i="0" u="none" strike="noStrike" cap="none">
                <a:solidFill>
                  <a:srgbClr val="ECBB69"/>
                </a:solidFill>
                <a:latin typeface="GT Walsheim" panose="00000500000000000000"/>
                <a:ea typeface="Helvetica Neue"/>
                <a:sym typeface="Helvetica Neue"/>
              </a:rPr>
              <a:t>:</a:t>
            </a:r>
            <a:r>
              <a:rPr lang="en-US" sz="120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Application should be able to add same item on </a:t>
            </a:r>
            <a:r>
              <a:rPr lang="en-US" sz="1200" b="0" i="0" u="none" strike="noStrike" cap="none">
                <a:latin typeface="GT Walsheim" panose="00000500000000000000"/>
                <a:ea typeface="Helvetica Neue"/>
                <a:sym typeface="Helvetica Neue"/>
              </a:rPr>
              <a:t>the </a:t>
            </a:r>
            <a:r>
              <a:rPr lang="en-US" sz="1200">
                <a:latin typeface="GT Walsheim" panose="00000500000000000000"/>
                <a:ea typeface="Helvetica Neue"/>
                <a:sym typeface="Helvetica Neue"/>
              </a:rPr>
              <a:t>check along with sub items and modifiers</a:t>
            </a:r>
          </a:p>
          <a:p>
            <a:pPr marL="174625"/>
            <a:r>
              <a:rPr lang="en-US" sz="1200" b="1">
                <a:solidFill>
                  <a:srgbClr val="ECBB69"/>
                </a:solidFill>
                <a:latin typeface="GT Walsheim" panose="00000500000000000000"/>
                <a:sym typeface="Helvetica Neue"/>
              </a:rPr>
              <a:t>Given</a:t>
            </a:r>
            <a:r>
              <a:rPr lang="en-US" sz="1200">
                <a:latin typeface="GT Walsheim" panose="00000500000000000000"/>
                <a:ea typeface="Helvetica Neue"/>
                <a:sym typeface="Helvetica Neue"/>
              </a:rPr>
              <a:t> User is on Check Screen </a:t>
            </a:r>
            <a:r>
              <a:rPr lang="en-US" sz="1200" b="0" i="0" u="none" strike="noStrike" cap="none">
                <a:latin typeface="GT Walsheim" panose="00000500000000000000"/>
                <a:ea typeface="Helvetica Neue"/>
                <a:sym typeface="Helvetica Neue"/>
              </a:rPr>
              <a:t>with </a:t>
            </a:r>
            <a:r>
              <a:rPr lang="en-US" sz="1200">
                <a:latin typeface="GT Walsheim" panose="00000500000000000000"/>
                <a:ea typeface="Helvetica Neue"/>
                <a:sym typeface="Helvetica Neue"/>
              </a:rPr>
              <a:t>combo item and modifiers item</a:t>
            </a:r>
          </a:p>
          <a:p>
            <a:pPr marL="174625"/>
            <a:r>
              <a:rPr lang="en-US" sz="1200" b="1">
                <a:solidFill>
                  <a:srgbClr val="ECBB69"/>
                </a:solidFill>
                <a:latin typeface="GT Walsheim" panose="00000500000000000000"/>
                <a:sym typeface="Helvetica Neue"/>
              </a:rPr>
              <a:t>When</a:t>
            </a:r>
            <a:r>
              <a:rPr lang="en-US" sz="120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User should be taps on reorder </a:t>
            </a:r>
            <a:r>
              <a:rPr lang="en-US" sz="1200" b="0" i="0" u="none" strike="noStrike" cap="none">
                <a:latin typeface="GT Walsheim" panose="00000500000000000000"/>
                <a:ea typeface="Helvetica Neue"/>
                <a:sym typeface="Helvetica Neue"/>
              </a:rPr>
              <a:t>in </a:t>
            </a:r>
            <a:r>
              <a:rPr lang="en-US" sz="1200">
                <a:latin typeface="GT Walsheim" panose="00000500000000000000"/>
                <a:ea typeface="Helvetica Neue"/>
                <a:sym typeface="Helvetica Neue"/>
              </a:rPr>
              <a:t>check screen</a:t>
            </a:r>
          </a:p>
          <a:p>
            <a:pPr marL="174625"/>
            <a:r>
              <a:rPr lang="en-US" sz="1200" b="1">
                <a:solidFill>
                  <a:srgbClr val="ECBB69"/>
                </a:solidFill>
                <a:latin typeface="GT Walsheim" panose="00000500000000000000"/>
                <a:sym typeface="Helvetica Neue"/>
              </a:rPr>
              <a:t>Then</a:t>
            </a:r>
            <a:r>
              <a:rPr lang="en-US" sz="120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User </a:t>
            </a:r>
            <a:r>
              <a:rPr lang="en-US" sz="1200" b="0" i="0" u="none" strike="noStrike" cap="none">
                <a:latin typeface="GT Walsheim" panose="00000500000000000000"/>
                <a:ea typeface="Helvetica Neue"/>
                <a:sym typeface="Helvetica Neue"/>
              </a:rPr>
              <a:t>should </a:t>
            </a:r>
            <a:r>
              <a:rPr lang="en-US" sz="1200">
                <a:latin typeface="GT Walsheim" panose="00000500000000000000"/>
                <a:ea typeface="Helvetica Neue"/>
                <a:sym typeface="Helvetica Neue"/>
              </a:rPr>
              <a:t>be able to view the same item added again to </a:t>
            </a:r>
            <a:r>
              <a:rPr lang="en-US" sz="1200" b="0" i="0" u="none" strike="noStrike" cap="none">
                <a:latin typeface="GT Walsheim" panose="00000500000000000000"/>
                <a:ea typeface="Helvetica Neue"/>
                <a:sym typeface="Helvetica Neue"/>
              </a:rPr>
              <a:t>the </a:t>
            </a:r>
            <a:r>
              <a:rPr lang="en-US" sz="1200">
                <a:latin typeface="GT Walsheim" panose="00000500000000000000"/>
                <a:ea typeface="Helvetica Neue"/>
                <a:sym typeface="Helvetica Neue"/>
              </a:rPr>
              <a:t>check</a:t>
            </a:r>
          </a:p>
          <a:p>
            <a:pPr marL="174625"/>
            <a:r>
              <a:rPr lang="en-US" sz="1200" b="1">
                <a:solidFill>
                  <a:srgbClr val="ECBB69"/>
                </a:solidFill>
                <a:latin typeface="GT Walsheim" panose="00000500000000000000"/>
                <a:sym typeface="Helvetica Neue"/>
              </a:rPr>
              <a:t>And</a:t>
            </a:r>
            <a:r>
              <a:rPr lang="en-US" sz="1200" i="0" u="none" strike="noStrike" cap="none">
                <a:latin typeface="GT Walsheim" panose="00000500000000000000"/>
                <a:ea typeface="Helvetica Neue"/>
                <a:sym typeface="Helvetica Neue"/>
              </a:rPr>
              <a:t> </a:t>
            </a:r>
            <a:r>
              <a:rPr lang="en-US" sz="1200">
                <a:latin typeface="GT Walsheim" panose="00000500000000000000"/>
                <a:ea typeface="Helvetica Neue"/>
                <a:sym typeface="Helvetica Neue"/>
              </a:rPr>
              <a:t>User </a:t>
            </a:r>
            <a:r>
              <a:rPr lang="en-US" sz="1200" b="0" i="0" u="none" strike="noStrike" cap="none">
                <a:latin typeface="GT Walsheim" panose="00000500000000000000"/>
                <a:ea typeface="Helvetica Neue"/>
                <a:sym typeface="Helvetica Neue"/>
              </a:rPr>
              <a:t>should </a:t>
            </a:r>
            <a:r>
              <a:rPr lang="en-US" sz="1200">
                <a:latin typeface="GT Walsheim" panose="00000500000000000000"/>
                <a:ea typeface="Helvetica Neue"/>
                <a:sym typeface="Helvetica Neue"/>
              </a:rPr>
              <a:t>be able to view </a:t>
            </a:r>
            <a:r>
              <a:rPr lang="en-US" sz="1200" b="0" i="0" u="none" strike="noStrike" cap="none">
                <a:latin typeface="GT Walsheim" panose="00000500000000000000"/>
                <a:ea typeface="Helvetica Neue"/>
                <a:sym typeface="Helvetica Neue"/>
              </a:rPr>
              <a:t>the </a:t>
            </a:r>
            <a:r>
              <a:rPr lang="en-US" sz="1200">
                <a:latin typeface="GT Walsheim" panose="00000500000000000000"/>
                <a:ea typeface="Helvetica Neue"/>
                <a:sym typeface="Helvetica Neue"/>
              </a:rPr>
              <a:t>modifiers, special instructions and combo selected to be retained</a:t>
            </a:r>
            <a:endParaRPr lang="en-US" sz="1200">
              <a:latin typeface="GT Walsheim" panose="00000500000000000000"/>
              <a:sym typeface="Helvetica Neue"/>
            </a:endParaRPr>
          </a:p>
          <a:p>
            <a:pPr marL="174625" marR="0" lvl="0">
              <a:lnSpc>
                <a:spcPct val="100000"/>
              </a:lnSpc>
              <a:spcBef>
                <a:spcPts val="0"/>
              </a:spcBef>
              <a:spcAft>
                <a:spcPts val="0"/>
              </a:spcAft>
              <a:buFont typeface="Helvetica Neue"/>
              <a:buNone/>
            </a:pPr>
            <a:endParaRPr lang="en-US" sz="1200">
              <a:solidFill>
                <a:schemeClr val="dk1"/>
              </a:solidFill>
              <a:latin typeface="GT Walsheim" panose="00000500000000000000"/>
            </a:endParaRPr>
          </a:p>
        </p:txBody>
      </p:sp>
      <p:grpSp>
        <p:nvGrpSpPr>
          <p:cNvPr id="3" name="Group 2"/>
          <p:cNvGrpSpPr/>
          <p:nvPr/>
        </p:nvGrpSpPr>
        <p:grpSpPr>
          <a:xfrm>
            <a:off x="4872083" y="1741760"/>
            <a:ext cx="5932714" cy="990599"/>
            <a:chOff x="4114800" y="1496788"/>
            <a:chExt cx="5932714" cy="990599"/>
          </a:xfrm>
        </p:grpSpPr>
        <p:sp>
          <p:nvSpPr>
            <p:cNvPr id="30" name="Google Shape;170;p20"/>
            <p:cNvSpPr/>
            <p:nvPr/>
          </p:nvSpPr>
          <p:spPr>
            <a:xfrm>
              <a:off x="7638789" y="1496788"/>
              <a:ext cx="2408725" cy="990599"/>
            </a:xfrm>
            <a:prstGeom prst="bracePair">
              <a:avLst/>
            </a:prstGeom>
            <a:noFill/>
            <a:ln w="19050" cap="flat" cmpd="sng">
              <a:solidFill>
                <a:srgbClr val="ECBB69"/>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50000"/>
                </a:lnSpc>
                <a:spcBef>
                  <a:spcPts val="0"/>
                </a:spcBef>
                <a:spcAft>
                  <a:spcPts val="0"/>
                </a:spcAft>
                <a:buClr>
                  <a:srgbClr val="000000"/>
                </a:buClr>
              </a:pPr>
              <a:r>
                <a:rPr lang="en-US" sz="1200" b="0" i="0" u="none" strike="noStrike" cap="none">
                  <a:latin typeface="GT Walsheim" panose="00000500000000000000"/>
                  <a:ea typeface="Helvetica Neue"/>
                  <a:cs typeface="Helvetica Neue"/>
                  <a:sym typeface="Helvetica Neue"/>
                </a:rPr>
                <a:t>Background keyword is used to define steps which are common to all the tests in the feature file</a:t>
              </a:r>
            </a:p>
          </p:txBody>
        </p:sp>
        <p:cxnSp>
          <p:nvCxnSpPr>
            <p:cNvPr id="5" name="Straight Arrow Connector 4"/>
            <p:cNvCxnSpPr/>
            <p:nvPr/>
          </p:nvCxnSpPr>
          <p:spPr>
            <a:xfrm flipH="1">
              <a:off x="4114800" y="1992087"/>
              <a:ext cx="3363686" cy="0"/>
            </a:xfrm>
            <a:prstGeom prst="straightConnector1">
              <a:avLst/>
            </a:prstGeom>
            <a:ln w="19050">
              <a:solidFill>
                <a:srgbClr val="ECBB69"/>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49680"/>
            <a:ext cx="12192000" cy="4937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3"/>
          <a:stretch>
            <a:fillRect/>
          </a:stretch>
        </p:blipFill>
        <p:spPr>
          <a:xfrm>
            <a:off x="274320" y="274320"/>
            <a:ext cx="428847" cy="484632"/>
          </a:xfrm>
          <a:prstGeom prst="rect">
            <a:avLst/>
          </a:prstGeom>
        </p:spPr>
      </p:pic>
      <p:sp>
        <p:nvSpPr>
          <p:cNvPr id="89" name="Rectangle 88"/>
          <p:cNvSpPr/>
          <p:nvPr/>
        </p:nvSpPr>
        <p:spPr>
          <a:xfrm rot="10800000">
            <a:off x="7478486" y="-558800"/>
            <a:ext cx="5860794" cy="1179776"/>
          </a:xfrm>
          <a:prstGeom prst="rect">
            <a:avLst/>
          </a:prstGeom>
          <a:noFill/>
          <a:ln w="254000">
            <a:solidFill>
              <a:schemeClr val="bg1">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p:cNvSpPr txBox="1"/>
          <p:nvPr/>
        </p:nvSpPr>
        <p:spPr>
          <a:xfrm>
            <a:off x="904158" y="274320"/>
            <a:ext cx="805696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a:ln>
                  <a:noFill/>
                </a:ln>
                <a:solidFill>
                  <a:srgbClr val="EBBC6C"/>
                </a:solidFill>
                <a:effectLst/>
                <a:uLnTx/>
                <a:uFillTx/>
                <a:latin typeface="GT Walsheim Medium" panose="00000600000000000000" pitchFamily="50" charset="0"/>
                <a:ea typeface="+mn-ea"/>
                <a:cs typeface="+mn-cs"/>
              </a:rPr>
              <a:t>SCENARIO </a:t>
            </a:r>
            <a:r>
              <a:rPr kumimoji="0" lang="en-US" sz="3200" b="0" i="0" u="none" strike="noStrike" kern="1200" cap="none" spc="0" normalizeH="0" baseline="0" noProof="0">
                <a:ln>
                  <a:noFill/>
                </a:ln>
                <a:effectLst/>
                <a:uLnTx/>
                <a:uFillTx/>
                <a:latin typeface="GT Walsheim Medium" panose="00000600000000000000" pitchFamily="50" charset="0"/>
                <a:ea typeface="+mn-ea"/>
                <a:cs typeface="+mn-cs"/>
              </a:rPr>
              <a:t>OUTLINE</a:t>
            </a:r>
            <a:endParaRPr kumimoji="0" lang="en-US" sz="3200" b="0" i="0" u="none" strike="noStrike" kern="1200" cap="none" spc="0" normalizeH="0" baseline="0" noProof="0">
              <a:ln>
                <a:noFill/>
              </a:ln>
              <a:effectLst/>
              <a:uLnTx/>
              <a:uFillTx/>
              <a:latin typeface="GT Walsheim Medium" panose="00000600000000000000" pitchFamily="50" charset="0"/>
              <a:ea typeface="GT Walsheim Pro Trial Medium" panose="02000503040000020003" pitchFamily="2" charset="0"/>
              <a:cs typeface="GT Walsheim Pro Trial Medium" panose="02000503040000020003" pitchFamily="2" charset="0"/>
            </a:endParaRPr>
          </a:p>
        </p:txBody>
      </p:sp>
      <p:grpSp>
        <p:nvGrpSpPr>
          <p:cNvPr id="4" name="Group 3"/>
          <p:cNvGrpSpPr/>
          <p:nvPr/>
        </p:nvGrpSpPr>
        <p:grpSpPr>
          <a:xfrm>
            <a:off x="904157" y="1368293"/>
            <a:ext cx="9624390" cy="4700534"/>
            <a:chOff x="904157" y="1368293"/>
            <a:chExt cx="9624390" cy="4700534"/>
          </a:xfrm>
        </p:grpSpPr>
        <p:sp>
          <p:nvSpPr>
            <p:cNvPr id="29" name="Rounded Rectangle 42"/>
            <p:cNvSpPr/>
            <p:nvPr/>
          </p:nvSpPr>
          <p:spPr>
            <a:xfrm>
              <a:off x="904157" y="1368293"/>
              <a:ext cx="6822885" cy="4700534"/>
            </a:xfrm>
            <a:prstGeom prst="rect">
              <a:avLst/>
            </a:prstGeom>
            <a:solidFill>
              <a:srgbClr val="383838"/>
            </a:solidFill>
            <a:ln>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74625">
                <a:lnSpc>
                  <a:spcPct val="150000"/>
                </a:lnSpc>
                <a:buClr>
                  <a:schemeClr val="dk1"/>
                </a:buClr>
              </a:pPr>
              <a:r>
                <a:rPr lang="en-US" sz="1200" b="1">
                  <a:solidFill>
                    <a:srgbClr val="ECBB69"/>
                  </a:solidFill>
                  <a:latin typeface="GT Walsheim" panose="00000500000000000000"/>
                  <a:ea typeface="Coda"/>
                  <a:sym typeface="Helvetica Neue"/>
                </a:rPr>
                <a:t>Feature: </a:t>
              </a:r>
              <a:r>
                <a:rPr lang="en-US" sz="1200">
                  <a:solidFill>
                    <a:schemeClr val="bg1"/>
                  </a:solidFill>
                  <a:latin typeface="GT Walsheim" panose="00000500000000000000"/>
                  <a:ea typeface="Coda"/>
                  <a:sym typeface="Helvetica Neue"/>
                </a:rPr>
                <a:t>As a user, I should be able to view checks so that application displays my Open Check and Tip Needed Checks</a:t>
              </a:r>
            </a:p>
            <a:p>
              <a:pPr marL="174625">
                <a:lnSpc>
                  <a:spcPct val="150000"/>
                </a:lnSpc>
                <a:buClr>
                  <a:schemeClr val="dk1"/>
                </a:buClr>
              </a:pPr>
              <a:endParaRPr lang="en-US" sz="1200" b="1">
                <a:solidFill>
                  <a:srgbClr val="ECBB69"/>
                </a:solidFill>
                <a:latin typeface="GT Walsheim" panose="00000500000000000000"/>
                <a:ea typeface="Coda"/>
                <a:sym typeface="Helvetica Neue"/>
              </a:endParaRPr>
            </a:p>
            <a:p>
              <a:pPr marL="174625">
                <a:lnSpc>
                  <a:spcPct val="150000"/>
                </a:lnSpc>
                <a:buClr>
                  <a:schemeClr val="dk1"/>
                </a:buClr>
              </a:pPr>
              <a:r>
                <a:rPr lang="en-US" sz="1200" b="1">
                  <a:solidFill>
                    <a:srgbClr val="ECBB69"/>
                  </a:solidFill>
                  <a:latin typeface="GT Walsheim" panose="00000500000000000000"/>
                  <a:ea typeface="Coda"/>
                  <a:sym typeface="Helvetica Neue"/>
                </a:rPr>
                <a:t>Scenario Outline: </a:t>
              </a:r>
              <a:r>
                <a:rPr lang="en-US" sz="1200">
                  <a:solidFill>
                    <a:schemeClr val="bg1"/>
                  </a:solidFill>
                  <a:latin typeface="GT Walsheim" panose="00000500000000000000"/>
                  <a:sym typeface="Helvetica Neue"/>
                </a:rPr>
                <a:t>User should be able to Sort Checks based on the options available for Open check tab</a:t>
              </a:r>
            </a:p>
            <a:p>
              <a:pPr marL="174625">
                <a:lnSpc>
                  <a:spcPct val="150000"/>
                </a:lnSpc>
                <a:buClr>
                  <a:schemeClr val="dk1"/>
                </a:buClr>
              </a:pPr>
              <a:r>
                <a:rPr lang="en-US" sz="1200" b="1">
                  <a:solidFill>
                    <a:srgbClr val="ECBB69"/>
                  </a:solidFill>
                  <a:latin typeface="GT Walsheim" panose="00000500000000000000"/>
                  <a:ea typeface="Coda"/>
                  <a:sym typeface="Helvetica Neue"/>
                </a:rPr>
                <a:t>Given </a:t>
              </a:r>
              <a:r>
                <a:rPr lang="en-US" sz="1200">
                  <a:solidFill>
                    <a:schemeClr val="bg1"/>
                  </a:solidFill>
                  <a:latin typeface="GT Walsheim" panose="00000500000000000000"/>
                  <a:sym typeface="Helvetica Neue"/>
                </a:rPr>
                <a:t>User taps on a open check</a:t>
              </a:r>
            </a:p>
            <a:p>
              <a:pPr marL="174625">
                <a:lnSpc>
                  <a:spcPct val="150000"/>
                </a:lnSpc>
                <a:buClr>
                  <a:schemeClr val="dk1"/>
                </a:buClr>
              </a:pPr>
              <a:r>
                <a:rPr lang="en-US" sz="1200" b="1">
                  <a:solidFill>
                    <a:srgbClr val="ECBB69"/>
                  </a:solidFill>
                  <a:latin typeface="GT Walsheim" panose="00000500000000000000"/>
                  <a:ea typeface="Coda"/>
                  <a:sym typeface="Helvetica Neue"/>
                </a:rPr>
                <a:t>Then </a:t>
              </a:r>
              <a:r>
                <a:rPr lang="en-US" sz="1200">
                  <a:solidFill>
                    <a:schemeClr val="bg1"/>
                  </a:solidFill>
                  <a:latin typeface="GT Walsheim" panose="00000500000000000000"/>
                  <a:sym typeface="Helvetica Neue"/>
                </a:rPr>
                <a:t>User should be able to tap on the sorting option</a:t>
              </a:r>
            </a:p>
            <a:p>
              <a:pPr marL="174625">
                <a:lnSpc>
                  <a:spcPct val="150000"/>
                </a:lnSpc>
                <a:buClr>
                  <a:schemeClr val="dk1"/>
                </a:buClr>
              </a:pPr>
              <a:r>
                <a:rPr lang="en-US" sz="1200" b="1">
                  <a:solidFill>
                    <a:srgbClr val="ECBB69"/>
                  </a:solidFill>
                  <a:latin typeface="GT Walsheim" panose="00000500000000000000"/>
                  <a:ea typeface="Coda"/>
                  <a:sym typeface="Helvetica Neue"/>
                </a:rPr>
                <a:t>And </a:t>
              </a:r>
              <a:r>
                <a:rPr lang="en-US" sz="1200">
                  <a:solidFill>
                    <a:schemeClr val="bg1"/>
                  </a:solidFill>
                  <a:latin typeface="GT Walsheim" panose="00000500000000000000"/>
                  <a:sym typeface="Helvetica Neue"/>
                </a:rPr>
                <a:t>User should be able to see check sorted based "&lt;</a:t>
              </a:r>
              <a:r>
                <a:rPr lang="en-US" sz="1200" err="1">
                  <a:solidFill>
                    <a:schemeClr val="bg1"/>
                  </a:solidFill>
                  <a:latin typeface="GT Walsheim" panose="00000500000000000000"/>
                  <a:sym typeface="Helvetica Neue"/>
                </a:rPr>
                <a:t>sort_option</a:t>
              </a:r>
              <a:r>
                <a:rPr lang="en-US" sz="1200">
                  <a:solidFill>
                    <a:schemeClr val="bg1"/>
                  </a:solidFill>
                  <a:latin typeface="GT Walsheim" panose="00000500000000000000"/>
                  <a:sym typeface="Helvetica Neue"/>
                </a:rPr>
                <a:t>&gt;"</a:t>
              </a:r>
            </a:p>
            <a:p>
              <a:pPr marL="174625">
                <a:lnSpc>
                  <a:spcPct val="150000"/>
                </a:lnSpc>
                <a:buClr>
                  <a:schemeClr val="dk1"/>
                </a:buClr>
              </a:pPr>
              <a:endParaRPr lang="en-US" sz="1200">
                <a:solidFill>
                  <a:schemeClr val="bg1"/>
                </a:solidFill>
                <a:latin typeface="GT Walsheim" panose="00000500000000000000"/>
                <a:sym typeface="Helvetica Neue"/>
              </a:endParaRPr>
            </a:p>
            <a:p>
              <a:pPr marL="174625">
                <a:lnSpc>
                  <a:spcPct val="150000"/>
                </a:lnSpc>
                <a:buClr>
                  <a:schemeClr val="dk1"/>
                </a:buClr>
              </a:pPr>
              <a:r>
                <a:rPr lang="en-US" sz="1200">
                  <a:solidFill>
                    <a:schemeClr val="bg1"/>
                  </a:solidFill>
                  <a:latin typeface="GT Walsheim" panose="00000500000000000000"/>
                  <a:sym typeface="Helvetica Neue"/>
                </a:rPr>
                <a:t>Examples: </a:t>
              </a:r>
            </a:p>
            <a:p>
              <a:pPr marL="174625">
                <a:lnSpc>
                  <a:spcPct val="150000"/>
                </a:lnSpc>
                <a:buClr>
                  <a:schemeClr val="dk1"/>
                </a:buClr>
              </a:pPr>
              <a:r>
                <a:rPr lang="en-US" sz="1200">
                  <a:solidFill>
                    <a:schemeClr val="bg1"/>
                  </a:solidFill>
                  <a:latin typeface="GT Walsheim" panose="00000500000000000000"/>
                  <a:sym typeface="Helvetica Neue"/>
                </a:rPr>
                <a:t>| </a:t>
              </a:r>
              <a:r>
                <a:rPr lang="en-US" sz="1200" err="1">
                  <a:solidFill>
                    <a:schemeClr val="bg1"/>
                  </a:solidFill>
                  <a:latin typeface="GT Walsheim" panose="00000500000000000000"/>
                  <a:sym typeface="Helvetica Neue"/>
                </a:rPr>
                <a:t>Sort_Option</a:t>
              </a:r>
              <a:r>
                <a:rPr lang="en-US" sz="1200">
                  <a:solidFill>
                    <a:schemeClr val="bg1"/>
                  </a:solidFill>
                  <a:latin typeface="GT Walsheim" panose="00000500000000000000"/>
                  <a:sym typeface="Helvetica Neue"/>
                </a:rPr>
                <a:t>     |</a:t>
              </a:r>
            </a:p>
            <a:p>
              <a:pPr marL="174625">
                <a:lnSpc>
                  <a:spcPct val="150000"/>
                </a:lnSpc>
                <a:buClr>
                  <a:schemeClr val="dk1"/>
                </a:buClr>
              </a:pPr>
              <a:r>
                <a:rPr lang="en-US" sz="1200">
                  <a:solidFill>
                    <a:schemeClr val="bg1"/>
                  </a:solidFill>
                  <a:latin typeface="GT Walsheim" panose="00000500000000000000"/>
                  <a:sym typeface="Helvetica Neue"/>
                </a:rPr>
                <a:t>| Check Open Time |</a:t>
              </a:r>
            </a:p>
            <a:p>
              <a:pPr marL="174625">
                <a:lnSpc>
                  <a:spcPct val="150000"/>
                </a:lnSpc>
                <a:buClr>
                  <a:schemeClr val="dk1"/>
                </a:buClr>
              </a:pPr>
              <a:r>
                <a:rPr lang="en-US" sz="1200">
                  <a:solidFill>
                    <a:schemeClr val="bg1"/>
                  </a:solidFill>
                  <a:latin typeface="GT Walsheim" panose="00000500000000000000"/>
                  <a:sym typeface="Helvetica Neue"/>
                </a:rPr>
                <a:t>| Table Number    |</a:t>
              </a:r>
            </a:p>
            <a:p>
              <a:pPr marL="174625">
                <a:lnSpc>
                  <a:spcPct val="150000"/>
                </a:lnSpc>
                <a:buClr>
                  <a:schemeClr val="dk1"/>
                </a:buClr>
              </a:pPr>
              <a:r>
                <a:rPr lang="en-US" sz="1200">
                  <a:solidFill>
                    <a:schemeClr val="bg1"/>
                  </a:solidFill>
                  <a:latin typeface="GT Walsheim" panose="00000500000000000000"/>
                  <a:sym typeface="Helvetica Neue"/>
                </a:rPr>
                <a:t>| Check Number    |</a:t>
              </a:r>
            </a:p>
          </p:txBody>
        </p:sp>
        <p:sp>
          <p:nvSpPr>
            <p:cNvPr id="30" name="Google Shape;170;p20"/>
            <p:cNvSpPr/>
            <p:nvPr/>
          </p:nvSpPr>
          <p:spPr>
            <a:xfrm>
              <a:off x="8119822" y="1949611"/>
              <a:ext cx="2408725" cy="1572985"/>
            </a:xfrm>
            <a:prstGeom prst="bracePair">
              <a:avLst/>
            </a:prstGeom>
            <a:noFill/>
            <a:ln w="19050" cap="flat" cmpd="sng">
              <a:solidFill>
                <a:srgbClr val="ECBB69"/>
              </a:solidFill>
              <a:prstDash val="solid"/>
              <a:round/>
              <a:headEnd type="none" w="sm" len="sm"/>
              <a:tailEnd type="none" w="sm" len="sm"/>
            </a:ln>
          </p:spPr>
          <p:txBody>
            <a:bodyPr spcFirstLastPara="1" wrap="square" lIns="91425" tIns="91425" rIns="91425" bIns="91425" anchor="ctr" anchorCtr="0">
              <a:noAutofit/>
            </a:bodyPr>
            <a:lstStyle/>
            <a:p>
              <a:pPr marR="0" lvl="0" rtl="0">
                <a:spcBef>
                  <a:spcPts val="0"/>
                </a:spcBef>
                <a:spcAft>
                  <a:spcPts val="0"/>
                </a:spcAft>
                <a:buClr>
                  <a:srgbClr val="000000"/>
                </a:buClr>
              </a:pPr>
              <a:r>
                <a:rPr lang="en-US" sz="1200" b="0" i="0" u="none" strike="noStrike" cap="none">
                  <a:latin typeface="GT Walsheim" panose="00000500000000000000"/>
                  <a:ea typeface="Helvetica Neue"/>
                  <a:cs typeface="Helvetica Neue"/>
                  <a:sym typeface="Helvetica Neue"/>
                </a:rPr>
                <a:t>Use scenario outline as a parameterized template to avoid too many similar scenarios</a:t>
              </a:r>
            </a:p>
            <a:p>
              <a:pPr marR="0" lvl="0" rtl="0">
                <a:spcBef>
                  <a:spcPts val="0"/>
                </a:spcBef>
                <a:spcAft>
                  <a:spcPts val="0"/>
                </a:spcAft>
                <a:buClr>
                  <a:srgbClr val="000000"/>
                </a:buClr>
              </a:pPr>
              <a:endParaRPr lang="en-US" sz="1200" b="0" i="0" u="none" strike="noStrike" cap="none">
                <a:latin typeface="GT Walsheim" panose="00000500000000000000"/>
                <a:ea typeface="Helvetica Neue"/>
                <a:cs typeface="Helvetica Neue"/>
                <a:sym typeface="Helvetica Neue"/>
              </a:endParaRPr>
            </a:p>
            <a:p>
              <a:pPr marR="0" lvl="0" rtl="0">
                <a:spcBef>
                  <a:spcPts val="0"/>
                </a:spcBef>
                <a:spcAft>
                  <a:spcPts val="0"/>
                </a:spcAft>
                <a:buClr>
                  <a:srgbClr val="000000"/>
                </a:buClr>
              </a:pPr>
              <a:r>
                <a:rPr lang="en-US" sz="1200" b="0" i="0" u="none" strike="noStrike" cap="none">
                  <a:latin typeface="GT Walsheim" panose="00000500000000000000"/>
                  <a:ea typeface="Helvetica Neue"/>
                  <a:cs typeface="Helvetica Neue"/>
                  <a:sym typeface="Helvetica Neue"/>
                </a:rPr>
                <a:t>In this case same test will execute 3 times with different set of data</a:t>
              </a:r>
            </a:p>
          </p:txBody>
        </p:sp>
        <p:cxnSp>
          <p:nvCxnSpPr>
            <p:cNvPr id="9" name="Google Shape;191;p22"/>
            <p:cNvCxnSpPr/>
            <p:nvPr/>
          </p:nvCxnSpPr>
          <p:spPr>
            <a:xfrm flipV="1">
              <a:off x="2079171" y="3895097"/>
              <a:ext cx="2752856" cy="448303"/>
            </a:xfrm>
            <a:prstGeom prst="straightConnector1">
              <a:avLst/>
            </a:prstGeom>
            <a:noFill/>
            <a:ln w="19050" cap="flat" cmpd="sng">
              <a:solidFill>
                <a:srgbClr val="ECBB69"/>
              </a:solidFill>
              <a:prstDash val="solid"/>
              <a:round/>
              <a:headEnd type="none" w="sm" len="sm"/>
              <a:tailEnd type="triangle" w="lg" len="lg"/>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1249680"/>
            <a:ext cx="12192000" cy="4937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3"/>
          <a:stretch>
            <a:fillRect/>
          </a:stretch>
        </p:blipFill>
        <p:spPr>
          <a:xfrm>
            <a:off x="274320" y="274320"/>
            <a:ext cx="428847" cy="484632"/>
          </a:xfrm>
          <a:prstGeom prst="rect">
            <a:avLst/>
          </a:prstGeom>
        </p:spPr>
      </p:pic>
      <p:sp>
        <p:nvSpPr>
          <p:cNvPr id="89" name="Rectangle 88"/>
          <p:cNvSpPr/>
          <p:nvPr/>
        </p:nvSpPr>
        <p:spPr>
          <a:xfrm rot="10800000">
            <a:off x="7478486" y="-590804"/>
            <a:ext cx="5860794" cy="1211780"/>
          </a:xfrm>
          <a:prstGeom prst="rect">
            <a:avLst/>
          </a:prstGeom>
          <a:noFill/>
          <a:ln w="254000">
            <a:solidFill>
              <a:schemeClr val="bg1">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p:cNvSpPr txBox="1"/>
          <p:nvPr/>
        </p:nvSpPr>
        <p:spPr>
          <a:xfrm>
            <a:off x="904158" y="274320"/>
            <a:ext cx="805696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3200" b="0" i="0" u="none" strike="noStrike" cap="none">
                <a:solidFill>
                  <a:srgbClr val="ECBB69"/>
                </a:solidFill>
                <a:latin typeface="GT Walsheim Medium" panose="00000600000000000000" pitchFamily="50" charset="0"/>
                <a:ea typeface="Helvetica Neue"/>
                <a:cs typeface="Helvetica Neue"/>
                <a:sym typeface="Helvetica Neue"/>
              </a:rPr>
              <a:t>TABLES</a:t>
            </a:r>
            <a:endParaRPr kumimoji="0" lang="en-US" sz="3200" b="0" i="0" u="none" strike="noStrike" kern="1200" cap="none" spc="0" normalizeH="0" baseline="0" noProof="0">
              <a:ln>
                <a:noFill/>
              </a:ln>
              <a:solidFill>
                <a:srgbClr val="ECBB69"/>
              </a:solidFill>
              <a:effectLst/>
              <a:uLnTx/>
              <a:uFillTx/>
              <a:latin typeface="GT Walsheim Medium" panose="00000600000000000000" pitchFamily="50" charset="0"/>
              <a:ea typeface="GT Walsheim Pro Trial Medium" panose="02000503040000020003" pitchFamily="2" charset="0"/>
              <a:cs typeface="GT Walsheim Pro Trial Medium" panose="02000503040000020003" pitchFamily="2" charset="0"/>
            </a:endParaRPr>
          </a:p>
        </p:txBody>
      </p:sp>
      <p:grpSp>
        <p:nvGrpSpPr>
          <p:cNvPr id="4" name="Group 3"/>
          <p:cNvGrpSpPr/>
          <p:nvPr/>
        </p:nvGrpSpPr>
        <p:grpSpPr>
          <a:xfrm>
            <a:off x="904156" y="1368293"/>
            <a:ext cx="10072998" cy="4700534"/>
            <a:chOff x="904156" y="1368293"/>
            <a:chExt cx="10072998" cy="4700534"/>
          </a:xfrm>
        </p:grpSpPr>
        <p:sp>
          <p:nvSpPr>
            <p:cNvPr id="29" name="Rounded Rectangle 42"/>
            <p:cNvSpPr/>
            <p:nvPr/>
          </p:nvSpPr>
          <p:spPr>
            <a:xfrm>
              <a:off x="904156" y="1368293"/>
              <a:ext cx="6822885" cy="4700534"/>
            </a:xfrm>
            <a:prstGeom prst="rect">
              <a:avLst/>
            </a:prstGeom>
            <a:solidFill>
              <a:srgbClr val="383838"/>
            </a:solidFill>
            <a:ln>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74625">
                <a:lnSpc>
                  <a:spcPct val="150000"/>
                </a:lnSpc>
                <a:buClr>
                  <a:schemeClr val="dk1"/>
                </a:buClr>
              </a:pPr>
              <a:endParaRPr lang="en-US" sz="1200" b="1">
                <a:solidFill>
                  <a:srgbClr val="ECBB69"/>
                </a:solidFill>
                <a:latin typeface="GT Walsheim" panose="00000500000000000000"/>
                <a:ea typeface="Coda"/>
                <a:sym typeface="Helvetica Neue"/>
              </a:endParaRPr>
            </a:p>
            <a:p>
              <a:pPr marL="174625">
                <a:lnSpc>
                  <a:spcPct val="150000"/>
                </a:lnSpc>
                <a:buClr>
                  <a:schemeClr val="dk1"/>
                </a:buClr>
              </a:pPr>
              <a:r>
                <a:rPr lang="en-US" sz="1200" b="1">
                  <a:solidFill>
                    <a:srgbClr val="ECBB69"/>
                  </a:solidFill>
                  <a:latin typeface="GT Walsheim" panose="00000500000000000000"/>
                  <a:ea typeface="Coda"/>
                  <a:sym typeface="Helvetica Neue"/>
                </a:rPr>
                <a:t>Feature: </a:t>
              </a:r>
              <a:r>
                <a:rPr lang="en-US" sz="1200" err="1">
                  <a:solidFill>
                    <a:schemeClr val="bg1"/>
                  </a:solidFill>
                  <a:latin typeface="GT Walsheim" panose="00000500000000000000"/>
                  <a:ea typeface="Coda"/>
                  <a:sym typeface="Helvetica Neue"/>
                </a:rPr>
                <a:t>ToGo</a:t>
              </a:r>
              <a:r>
                <a:rPr lang="en-US" sz="1200">
                  <a:solidFill>
                    <a:schemeClr val="bg1"/>
                  </a:solidFill>
                  <a:latin typeface="GT Walsheim" panose="00000500000000000000"/>
                  <a:ea typeface="Coda"/>
                  <a:sym typeface="Helvetica Neue"/>
                </a:rPr>
                <a:t> Dashboard</a:t>
              </a:r>
            </a:p>
            <a:p>
              <a:pPr marL="174625">
                <a:lnSpc>
                  <a:spcPct val="150000"/>
                </a:lnSpc>
                <a:buClr>
                  <a:schemeClr val="dk1"/>
                </a:buClr>
              </a:pPr>
              <a:r>
                <a:rPr lang="en-US" sz="1200" b="1">
                  <a:solidFill>
                    <a:srgbClr val="ECBB69"/>
                  </a:solidFill>
                  <a:latin typeface="GT Walsheim" panose="00000500000000000000"/>
                  <a:ea typeface="Coda"/>
                  <a:sym typeface="Helvetica Neue"/>
                </a:rPr>
                <a:t>Scenario: </a:t>
              </a:r>
              <a:r>
                <a:rPr lang="en-US" sz="1200">
                  <a:solidFill>
                    <a:schemeClr val="bg1"/>
                  </a:solidFill>
                  <a:latin typeface="GT Walsheim" panose="00000500000000000000"/>
                  <a:sym typeface="Helvetica Neue"/>
                </a:rPr>
                <a:t>User should be able to view the </a:t>
              </a:r>
              <a:r>
                <a:rPr lang="en-US" sz="1200" err="1">
                  <a:solidFill>
                    <a:schemeClr val="bg1"/>
                  </a:solidFill>
                  <a:latin typeface="GT Walsheim" panose="00000500000000000000"/>
                  <a:sym typeface="Helvetica Neue"/>
                </a:rPr>
                <a:t>ToGo</a:t>
              </a:r>
              <a:r>
                <a:rPr lang="en-US" sz="1200">
                  <a:solidFill>
                    <a:schemeClr val="bg1"/>
                  </a:solidFill>
                  <a:latin typeface="GT Walsheim" panose="00000500000000000000"/>
                  <a:sym typeface="Helvetica Neue"/>
                </a:rPr>
                <a:t> Dashboard</a:t>
              </a:r>
            </a:p>
            <a:p>
              <a:pPr marL="174625">
                <a:lnSpc>
                  <a:spcPct val="150000"/>
                </a:lnSpc>
                <a:buClr>
                  <a:schemeClr val="dk1"/>
                </a:buClr>
              </a:pPr>
              <a:r>
                <a:rPr lang="en-US" sz="1200" b="1">
                  <a:solidFill>
                    <a:srgbClr val="ECBB69"/>
                  </a:solidFill>
                  <a:latin typeface="GT Walsheim" panose="00000500000000000000"/>
                  <a:ea typeface="Coda"/>
                  <a:sym typeface="Helvetica Neue"/>
                </a:rPr>
                <a:t>Given </a:t>
              </a:r>
              <a:r>
                <a:rPr lang="en-US" sz="1200" b="1">
                  <a:solidFill>
                    <a:schemeClr val="bg1"/>
                  </a:solidFill>
                  <a:latin typeface="GT Walsheim" panose="00000500000000000000"/>
                  <a:ea typeface="Coda"/>
                  <a:sym typeface="Helvetica Neue"/>
                </a:rPr>
                <a:t>U</a:t>
              </a:r>
              <a:r>
                <a:rPr lang="en-US" sz="1200">
                  <a:solidFill>
                    <a:schemeClr val="bg1"/>
                  </a:solidFill>
                  <a:latin typeface="GT Walsheim" panose="00000500000000000000"/>
                  <a:sym typeface="Helvetica Neue"/>
                </a:rPr>
                <a:t>ser launches the </a:t>
              </a:r>
              <a:r>
                <a:rPr lang="en-US" sz="1200" err="1">
                  <a:solidFill>
                    <a:schemeClr val="bg1"/>
                  </a:solidFill>
                  <a:latin typeface="GT Walsheim" panose="00000500000000000000"/>
                  <a:sym typeface="Helvetica Neue"/>
                </a:rPr>
                <a:t>mDASH</a:t>
              </a:r>
              <a:r>
                <a:rPr lang="en-US" sz="1200">
                  <a:solidFill>
                    <a:schemeClr val="bg1"/>
                  </a:solidFill>
                  <a:latin typeface="GT Walsheim" panose="00000500000000000000"/>
                  <a:sym typeface="Helvetica Neue"/>
                </a:rPr>
                <a:t> application</a:t>
              </a:r>
            </a:p>
            <a:p>
              <a:pPr marL="174625">
                <a:lnSpc>
                  <a:spcPct val="150000"/>
                </a:lnSpc>
                <a:buClr>
                  <a:schemeClr val="dk1"/>
                </a:buClr>
              </a:pPr>
              <a:r>
                <a:rPr lang="en-US" sz="1200" b="1">
                  <a:solidFill>
                    <a:srgbClr val="ECBB69"/>
                  </a:solidFill>
                  <a:latin typeface="GT Walsheim" panose="00000500000000000000"/>
                  <a:ea typeface="Coda"/>
                  <a:sym typeface="Helvetica Neue"/>
                </a:rPr>
                <a:t>When </a:t>
              </a:r>
              <a:r>
                <a:rPr lang="en-US" sz="1200">
                  <a:solidFill>
                    <a:schemeClr val="bg1"/>
                  </a:solidFill>
                  <a:latin typeface="GT Walsheim" panose="00000500000000000000"/>
                  <a:sym typeface="Helvetica Neue"/>
                </a:rPr>
                <a:t>User logs in with "</a:t>
              </a:r>
              <a:r>
                <a:rPr lang="en-US" sz="1200" err="1">
                  <a:solidFill>
                    <a:schemeClr val="bg1"/>
                  </a:solidFill>
                  <a:latin typeface="GT Walsheim" panose="00000500000000000000"/>
                  <a:sym typeface="Helvetica Neue"/>
                </a:rPr>
                <a:t>ToGo</a:t>
              </a:r>
              <a:r>
                <a:rPr lang="en-US" sz="1200">
                  <a:solidFill>
                    <a:schemeClr val="bg1"/>
                  </a:solidFill>
                  <a:latin typeface="GT Walsheim" panose="00000500000000000000"/>
                  <a:sym typeface="Helvetica Neue"/>
                </a:rPr>
                <a:t>" successfully</a:t>
              </a:r>
            </a:p>
            <a:p>
              <a:pPr marL="174625">
                <a:lnSpc>
                  <a:spcPct val="150000"/>
                </a:lnSpc>
                <a:buClr>
                  <a:schemeClr val="dk1"/>
                </a:buClr>
              </a:pPr>
              <a:r>
                <a:rPr lang="en-US" sz="1200" b="1">
                  <a:solidFill>
                    <a:srgbClr val="ECBB69"/>
                  </a:solidFill>
                  <a:latin typeface="GT Walsheim" panose="00000500000000000000"/>
                  <a:ea typeface="Coda"/>
                  <a:sym typeface="Helvetica Neue"/>
                </a:rPr>
                <a:t>Then </a:t>
              </a:r>
              <a:r>
                <a:rPr lang="en-US" sz="1200">
                  <a:solidFill>
                    <a:schemeClr val="bg1"/>
                  </a:solidFill>
                  <a:latin typeface="GT Walsheim" panose="00000500000000000000"/>
                  <a:sym typeface="Helvetica Neue"/>
                </a:rPr>
                <a:t>User should be able to view the </a:t>
              </a:r>
              <a:r>
                <a:rPr lang="en-US" sz="1200" err="1">
                  <a:solidFill>
                    <a:schemeClr val="bg1"/>
                  </a:solidFill>
                  <a:latin typeface="GT Walsheim" panose="00000500000000000000"/>
                  <a:sym typeface="Helvetica Neue"/>
                </a:rPr>
                <a:t>ToGo</a:t>
              </a:r>
              <a:r>
                <a:rPr lang="en-US" sz="1200">
                  <a:solidFill>
                    <a:schemeClr val="bg1"/>
                  </a:solidFill>
                  <a:latin typeface="GT Walsheim" panose="00000500000000000000"/>
                  <a:sym typeface="Helvetica Neue"/>
                </a:rPr>
                <a:t> Dashboard</a:t>
              </a:r>
            </a:p>
            <a:p>
              <a:pPr marL="174625">
                <a:lnSpc>
                  <a:spcPct val="150000"/>
                </a:lnSpc>
                <a:buClr>
                  <a:schemeClr val="dk1"/>
                </a:buClr>
              </a:pPr>
              <a:r>
                <a:rPr lang="en-US" sz="1200" b="1">
                  <a:solidFill>
                    <a:srgbClr val="ECBB69"/>
                  </a:solidFill>
                  <a:latin typeface="GT Walsheim" panose="00000500000000000000"/>
                  <a:ea typeface="Coda"/>
                  <a:sym typeface="Helvetica Neue"/>
                </a:rPr>
                <a:t>And </a:t>
              </a:r>
              <a:r>
                <a:rPr lang="en-US" sz="1200">
                  <a:solidFill>
                    <a:schemeClr val="bg1"/>
                  </a:solidFill>
                  <a:latin typeface="GT Walsheim" panose="00000500000000000000"/>
                  <a:sym typeface="Helvetica Neue"/>
                </a:rPr>
                <a:t>User should be able to see the below fields in the </a:t>
              </a:r>
              <a:r>
                <a:rPr lang="en-US" sz="1200" err="1">
                  <a:solidFill>
                    <a:schemeClr val="bg1"/>
                  </a:solidFill>
                  <a:latin typeface="GT Walsheim" panose="00000500000000000000"/>
                  <a:sym typeface="Helvetica Neue"/>
                </a:rPr>
                <a:t>ToGo</a:t>
              </a:r>
              <a:r>
                <a:rPr lang="en-US" sz="1200">
                  <a:solidFill>
                    <a:schemeClr val="bg1"/>
                  </a:solidFill>
                  <a:latin typeface="GT Walsheim" panose="00000500000000000000"/>
                  <a:sym typeface="Helvetica Neue"/>
                </a:rPr>
                <a:t> Dashboard</a:t>
              </a:r>
            </a:p>
            <a:p>
              <a:pPr marL="174625">
                <a:lnSpc>
                  <a:spcPct val="150000"/>
                </a:lnSpc>
                <a:buClr>
                  <a:schemeClr val="dk1"/>
                </a:buClr>
              </a:pPr>
              <a:r>
                <a:rPr lang="en-US" sz="1200">
                  <a:solidFill>
                    <a:schemeClr val="bg1"/>
                  </a:solidFill>
                  <a:latin typeface="GT Walsheim" panose="00000500000000000000"/>
                  <a:sym typeface="Helvetica Neue"/>
                </a:rPr>
                <a:t>| </a:t>
              </a:r>
              <a:r>
                <a:rPr lang="en-US" sz="1200" err="1">
                  <a:solidFill>
                    <a:schemeClr val="bg1"/>
                  </a:solidFill>
                  <a:latin typeface="GT Walsheim" panose="00000500000000000000"/>
                  <a:sym typeface="Helvetica Neue"/>
                </a:rPr>
                <a:t>ToGo</a:t>
              </a:r>
              <a:r>
                <a:rPr lang="en-US" sz="1200">
                  <a:solidFill>
                    <a:schemeClr val="bg1"/>
                  </a:solidFill>
                  <a:latin typeface="GT Walsheim" panose="00000500000000000000"/>
                  <a:sym typeface="Helvetica Neue"/>
                </a:rPr>
                <a:t>             |</a:t>
              </a:r>
            </a:p>
            <a:p>
              <a:pPr marL="174625">
                <a:lnSpc>
                  <a:spcPct val="150000"/>
                </a:lnSpc>
                <a:buClr>
                  <a:schemeClr val="dk1"/>
                </a:buClr>
              </a:pPr>
              <a:r>
                <a:rPr lang="en-US" sz="1200">
                  <a:solidFill>
                    <a:schemeClr val="bg1"/>
                  </a:solidFill>
                  <a:latin typeface="GT Walsheim" panose="00000500000000000000"/>
                  <a:sym typeface="Helvetica Neue"/>
                </a:rPr>
                <a:t>| Network Icon     |</a:t>
              </a:r>
            </a:p>
            <a:p>
              <a:pPr marL="174625">
                <a:lnSpc>
                  <a:spcPct val="150000"/>
                </a:lnSpc>
                <a:buClr>
                  <a:schemeClr val="dk1"/>
                </a:buClr>
              </a:pPr>
              <a:r>
                <a:rPr lang="en-US" sz="1200">
                  <a:solidFill>
                    <a:schemeClr val="bg1"/>
                  </a:solidFill>
                  <a:latin typeface="GT Walsheim" panose="00000500000000000000"/>
                  <a:sym typeface="Helvetica Neue"/>
                </a:rPr>
                <a:t>| Menu Hamburger   |</a:t>
              </a:r>
            </a:p>
            <a:p>
              <a:pPr marL="174625">
                <a:lnSpc>
                  <a:spcPct val="150000"/>
                </a:lnSpc>
                <a:buClr>
                  <a:schemeClr val="dk1"/>
                </a:buClr>
              </a:pPr>
              <a:r>
                <a:rPr lang="en-US" sz="1200">
                  <a:solidFill>
                    <a:schemeClr val="bg1"/>
                  </a:solidFill>
                  <a:latin typeface="GT Walsheim" panose="00000500000000000000"/>
                  <a:sym typeface="Helvetica Neue"/>
                </a:rPr>
                <a:t>| Search           |</a:t>
              </a:r>
            </a:p>
            <a:p>
              <a:pPr marL="174625">
                <a:lnSpc>
                  <a:spcPct val="150000"/>
                </a:lnSpc>
                <a:buClr>
                  <a:schemeClr val="dk1"/>
                </a:buClr>
              </a:pPr>
              <a:r>
                <a:rPr lang="en-US" sz="1200">
                  <a:solidFill>
                    <a:schemeClr val="bg1"/>
                  </a:solidFill>
                  <a:latin typeface="GT Walsheim" panose="00000500000000000000"/>
                  <a:sym typeface="Helvetica Neue"/>
                </a:rPr>
                <a:t>| Today            |</a:t>
              </a:r>
            </a:p>
            <a:p>
              <a:pPr marL="174625">
                <a:lnSpc>
                  <a:spcPct val="150000"/>
                </a:lnSpc>
                <a:buClr>
                  <a:schemeClr val="dk1"/>
                </a:buClr>
              </a:pPr>
              <a:r>
                <a:rPr lang="en-US" sz="1200">
                  <a:solidFill>
                    <a:schemeClr val="bg1"/>
                  </a:solidFill>
                  <a:latin typeface="GT Walsheim" panose="00000500000000000000"/>
                  <a:sym typeface="Helvetica Neue"/>
                </a:rPr>
                <a:t>| Sort By          |</a:t>
              </a:r>
            </a:p>
            <a:p>
              <a:pPr marL="174625">
                <a:lnSpc>
                  <a:spcPct val="150000"/>
                </a:lnSpc>
                <a:buClr>
                  <a:schemeClr val="dk1"/>
                </a:buClr>
              </a:pPr>
              <a:r>
                <a:rPr lang="en-US" sz="1200">
                  <a:solidFill>
                    <a:schemeClr val="bg1"/>
                  </a:solidFill>
                  <a:latin typeface="GT Walsheim" panose="00000500000000000000"/>
                  <a:sym typeface="Helvetica Neue"/>
                </a:rPr>
                <a:t>| Pickup Time      |</a:t>
              </a:r>
            </a:p>
            <a:p>
              <a:pPr marL="174625">
                <a:lnSpc>
                  <a:spcPct val="150000"/>
                </a:lnSpc>
                <a:buClr>
                  <a:schemeClr val="dk1"/>
                </a:buClr>
              </a:pPr>
              <a:r>
                <a:rPr lang="en-US" sz="1200">
                  <a:solidFill>
                    <a:schemeClr val="bg1"/>
                  </a:solidFill>
                  <a:latin typeface="GT Walsheim" panose="00000500000000000000"/>
                  <a:sym typeface="Helvetica Neue"/>
                </a:rPr>
                <a:t>| Checks list      |</a:t>
              </a:r>
            </a:p>
            <a:p>
              <a:pPr marL="174625">
                <a:lnSpc>
                  <a:spcPct val="150000"/>
                </a:lnSpc>
                <a:buClr>
                  <a:schemeClr val="dk1"/>
                </a:buClr>
              </a:pPr>
              <a:r>
                <a:rPr lang="en-US" sz="1200">
                  <a:solidFill>
                    <a:schemeClr val="bg1"/>
                  </a:solidFill>
                  <a:latin typeface="GT Walsheim" panose="00000500000000000000"/>
                  <a:sym typeface="Helvetica Neue"/>
                </a:rPr>
                <a:t>| Create New Order |</a:t>
              </a:r>
            </a:p>
            <a:p>
              <a:pPr marL="174625">
                <a:lnSpc>
                  <a:spcPct val="150000"/>
                </a:lnSpc>
                <a:buClr>
                  <a:schemeClr val="dk1"/>
                </a:buClr>
              </a:pPr>
              <a:r>
                <a:rPr lang="en-US" sz="1200" b="1">
                  <a:solidFill>
                    <a:srgbClr val="ECBB69"/>
                  </a:solidFill>
                  <a:latin typeface="GT Walsheim" panose="00000500000000000000"/>
                  <a:ea typeface="Coda"/>
                  <a:sym typeface="Helvetica Neue"/>
                </a:rPr>
                <a:t>And </a:t>
              </a:r>
              <a:r>
                <a:rPr lang="en-US" sz="1200">
                  <a:solidFill>
                    <a:schemeClr val="bg1"/>
                  </a:solidFill>
                  <a:latin typeface="GT Walsheim" panose="00000500000000000000"/>
                  <a:sym typeface="Helvetica Neue"/>
                </a:rPr>
                <a:t>User should be able to able to scroll through the checks</a:t>
              </a:r>
              <a:endParaRPr lang="en-US" sz="1200" b="1">
                <a:solidFill>
                  <a:srgbClr val="ECBB69"/>
                </a:solidFill>
                <a:latin typeface="GT Walsheim" panose="00000500000000000000"/>
                <a:ea typeface="Coda"/>
                <a:sym typeface="Helvetica Neue"/>
              </a:endParaRPr>
            </a:p>
            <a:p>
              <a:pPr marL="174625">
                <a:lnSpc>
                  <a:spcPct val="150000"/>
                </a:lnSpc>
                <a:buClr>
                  <a:schemeClr val="dk1"/>
                </a:buClr>
              </a:pPr>
              <a:endParaRPr lang="en-US" sz="1200" b="1">
                <a:solidFill>
                  <a:srgbClr val="ECBB69"/>
                </a:solidFill>
                <a:latin typeface="GT Walsheim" panose="00000500000000000000"/>
                <a:ea typeface="Coda"/>
                <a:sym typeface="Helvetica Neue"/>
              </a:endParaRPr>
            </a:p>
          </p:txBody>
        </p:sp>
        <p:grpSp>
          <p:nvGrpSpPr>
            <p:cNvPr id="3" name="Group 2"/>
            <p:cNvGrpSpPr/>
            <p:nvPr/>
          </p:nvGrpSpPr>
          <p:grpSpPr>
            <a:xfrm>
              <a:off x="7893693" y="4022273"/>
              <a:ext cx="3083461" cy="649094"/>
              <a:chOff x="7893693" y="4022273"/>
              <a:chExt cx="3083461" cy="649094"/>
            </a:xfrm>
          </p:grpSpPr>
          <p:sp>
            <p:nvSpPr>
              <p:cNvPr id="30" name="Google Shape;170;p20"/>
              <p:cNvSpPr/>
              <p:nvPr/>
            </p:nvSpPr>
            <p:spPr>
              <a:xfrm>
                <a:off x="8949429" y="4022273"/>
                <a:ext cx="2027725" cy="649094"/>
              </a:xfrm>
              <a:prstGeom prst="bracePair">
                <a:avLst/>
              </a:prstGeom>
              <a:noFill/>
              <a:ln w="19050" cap="flat" cmpd="sng">
                <a:solidFill>
                  <a:srgbClr val="ECBB69"/>
                </a:solidFill>
                <a:prstDash val="solid"/>
                <a:round/>
                <a:headEnd type="none" w="sm" len="sm"/>
                <a:tailEnd type="none" w="sm" len="sm"/>
              </a:ln>
            </p:spPr>
            <p:txBody>
              <a:bodyPr spcFirstLastPara="1" wrap="square" lIns="91425" tIns="91425" rIns="91425" bIns="91425" anchor="ctr" anchorCtr="0">
                <a:noAutofit/>
              </a:bodyPr>
              <a:lstStyle/>
              <a:p>
                <a:pPr marR="0" lvl="0" rtl="0">
                  <a:spcBef>
                    <a:spcPts val="0"/>
                  </a:spcBef>
                  <a:spcAft>
                    <a:spcPts val="0"/>
                  </a:spcAft>
                  <a:buClr>
                    <a:srgbClr val="000000"/>
                  </a:buClr>
                </a:pPr>
                <a:r>
                  <a:rPr lang="en-US" sz="1200" b="0" i="0" u="none" strike="noStrike" cap="none">
                    <a:latin typeface="GT Walsheim" panose="00000500000000000000"/>
                    <a:ea typeface="Helvetica Neue"/>
                    <a:cs typeface="Helvetica Neue"/>
                    <a:sym typeface="Helvetica Neue"/>
                  </a:rPr>
                  <a:t>To verify multiple items in a single page</a:t>
                </a:r>
              </a:p>
            </p:txBody>
          </p:sp>
          <p:cxnSp>
            <p:nvCxnSpPr>
              <p:cNvPr id="9" name="Google Shape;191;p22"/>
              <p:cNvCxnSpPr/>
              <p:nvPr/>
            </p:nvCxnSpPr>
            <p:spPr>
              <a:xfrm>
                <a:off x="7893693" y="4346955"/>
                <a:ext cx="949862" cy="0"/>
              </a:xfrm>
              <a:prstGeom prst="straightConnector1">
                <a:avLst/>
              </a:prstGeom>
              <a:noFill/>
              <a:ln w="19050" cap="flat" cmpd="sng">
                <a:solidFill>
                  <a:srgbClr val="ECBB69"/>
                </a:solidFill>
                <a:prstDash val="solid"/>
                <a:round/>
                <a:headEnd type="none" w="sm" len="sm"/>
                <a:tailEnd type="triangle" w="lg" len="lg"/>
              </a:ln>
            </p:spPr>
          </p:cxn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249680"/>
            <a:ext cx="12192000" cy="4937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3"/>
          <a:stretch>
            <a:fillRect/>
          </a:stretch>
        </p:blipFill>
        <p:spPr>
          <a:xfrm>
            <a:off x="274320" y="274320"/>
            <a:ext cx="428847" cy="484632"/>
          </a:xfrm>
          <a:prstGeom prst="rect">
            <a:avLst/>
          </a:prstGeom>
        </p:spPr>
      </p:pic>
      <p:sp>
        <p:nvSpPr>
          <p:cNvPr id="89" name="Rectangle 88"/>
          <p:cNvSpPr/>
          <p:nvPr/>
        </p:nvSpPr>
        <p:spPr>
          <a:xfrm rot="10800000">
            <a:off x="7478486" y="-396240"/>
            <a:ext cx="5860794" cy="1017216"/>
          </a:xfrm>
          <a:prstGeom prst="rect">
            <a:avLst/>
          </a:prstGeom>
          <a:noFill/>
          <a:ln w="254000">
            <a:solidFill>
              <a:schemeClr val="bg1">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p:cNvSpPr txBox="1"/>
          <p:nvPr/>
        </p:nvSpPr>
        <p:spPr>
          <a:xfrm>
            <a:off x="904158" y="274320"/>
            <a:ext cx="4226642" cy="492443"/>
          </a:xfrm>
          <a:prstGeom prst="rect">
            <a:avLst/>
          </a:prstGeom>
          <a:noFill/>
        </p:spPr>
        <p:txBody>
          <a:bodyPr wrap="square" lIns="0" tIns="0" rIns="0" bIns="0" rtlCol="0">
            <a:spAutoFit/>
          </a:bodyPr>
          <a:lstStyle/>
          <a:p>
            <a:pPr>
              <a:defRPr/>
            </a:pPr>
            <a:r>
              <a:rPr lang="en-US" sz="3200">
                <a:solidFill>
                  <a:srgbClr val="ECBB69"/>
                </a:solidFill>
                <a:latin typeface="GT Walsheim Medium" panose="00000600000000000000" pitchFamily="50" charset="0"/>
                <a:sym typeface="Helvetica Neue"/>
              </a:rPr>
              <a:t>TAGS</a:t>
            </a:r>
            <a:endParaRPr lang="en-US" sz="3200">
              <a:solidFill>
                <a:srgbClr val="ECBB69"/>
              </a:solidFill>
              <a:latin typeface="GT Walsheim Medium" panose="00000600000000000000" pitchFamily="50" charset="0"/>
            </a:endParaRPr>
          </a:p>
        </p:txBody>
      </p:sp>
      <p:sp>
        <p:nvSpPr>
          <p:cNvPr id="29" name="Rounded Rectangle 42"/>
          <p:cNvSpPr/>
          <p:nvPr/>
        </p:nvSpPr>
        <p:spPr>
          <a:xfrm>
            <a:off x="904156" y="1368292"/>
            <a:ext cx="6822885" cy="4700532"/>
          </a:xfrm>
          <a:prstGeom prst="rect">
            <a:avLst/>
          </a:prstGeom>
          <a:solidFill>
            <a:srgbClr val="383838"/>
          </a:solidFill>
          <a:ln>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74625">
              <a:lnSpc>
                <a:spcPct val="150000"/>
              </a:lnSpc>
              <a:buClr>
                <a:schemeClr val="dk1"/>
              </a:buClr>
            </a:pPr>
            <a:r>
              <a:rPr lang="en-US" sz="1200" b="1">
                <a:solidFill>
                  <a:srgbClr val="ECBB69"/>
                </a:solidFill>
                <a:latin typeface="GT Walsheim" panose="00000500000000000000"/>
                <a:ea typeface="Coda"/>
                <a:sym typeface="Helvetica Neue"/>
              </a:rPr>
              <a:t>Feature: </a:t>
            </a:r>
            <a:r>
              <a:rPr lang="en-US" sz="1200" err="1">
                <a:solidFill>
                  <a:schemeClr val="bg1"/>
                </a:solidFill>
                <a:latin typeface="GT Walsheim" panose="00000500000000000000"/>
                <a:ea typeface="Coda"/>
                <a:sym typeface="Helvetica Neue"/>
              </a:rPr>
              <a:t>ToGo</a:t>
            </a:r>
            <a:r>
              <a:rPr lang="en-US" sz="1200">
                <a:solidFill>
                  <a:schemeClr val="bg1"/>
                </a:solidFill>
                <a:latin typeface="GT Walsheim" panose="00000500000000000000"/>
                <a:ea typeface="Coda"/>
                <a:sym typeface="Helvetica Neue"/>
              </a:rPr>
              <a:t> Orders</a:t>
            </a:r>
          </a:p>
          <a:p>
            <a:pPr marL="174625">
              <a:lnSpc>
                <a:spcPct val="150000"/>
              </a:lnSpc>
              <a:buClr>
                <a:schemeClr val="dk1"/>
              </a:buClr>
            </a:pPr>
            <a:endParaRPr lang="en-US" sz="1200" b="1">
              <a:solidFill>
                <a:srgbClr val="ECBB69"/>
              </a:solidFill>
              <a:latin typeface="GT Walsheim" panose="00000500000000000000"/>
              <a:ea typeface="Coda"/>
              <a:sym typeface="Helvetica Neue"/>
            </a:endParaRPr>
          </a:p>
          <a:p>
            <a:pPr marL="174625">
              <a:lnSpc>
                <a:spcPct val="150000"/>
              </a:lnSpc>
              <a:buClr>
                <a:schemeClr val="dk1"/>
              </a:buClr>
            </a:pPr>
            <a:r>
              <a:rPr lang="en-US" sz="1200">
                <a:solidFill>
                  <a:schemeClr val="bg1"/>
                </a:solidFill>
                <a:latin typeface="GT Walsheim" panose="00000500000000000000"/>
                <a:sym typeface="Helvetica Neue"/>
              </a:rPr>
              <a:t>@Regression @Smoke @Re-run</a:t>
            </a:r>
          </a:p>
          <a:p>
            <a:pPr marL="174625">
              <a:lnSpc>
                <a:spcPct val="150000"/>
              </a:lnSpc>
              <a:buClr>
                <a:schemeClr val="dk1"/>
              </a:buClr>
            </a:pPr>
            <a:r>
              <a:rPr lang="en-US" sz="1200" b="1">
                <a:solidFill>
                  <a:srgbClr val="ECBB69"/>
                </a:solidFill>
                <a:latin typeface="GT Walsheim" panose="00000500000000000000"/>
                <a:ea typeface="Coda"/>
                <a:sym typeface="Helvetica Neue"/>
              </a:rPr>
              <a:t>Scenario: </a:t>
            </a:r>
            <a:r>
              <a:rPr lang="en-US" sz="1200">
                <a:solidFill>
                  <a:schemeClr val="bg1"/>
                </a:solidFill>
                <a:latin typeface="GT Walsheim" panose="00000500000000000000"/>
                <a:sym typeface="Helvetica Neue"/>
              </a:rPr>
              <a:t>User should be able to select a split item</a:t>
            </a:r>
          </a:p>
          <a:p>
            <a:pPr marL="174625">
              <a:lnSpc>
                <a:spcPct val="150000"/>
              </a:lnSpc>
              <a:buClr>
                <a:schemeClr val="dk1"/>
              </a:buClr>
            </a:pPr>
            <a:r>
              <a:rPr lang="en-US" sz="1200" b="1">
                <a:solidFill>
                  <a:srgbClr val="ECBB69"/>
                </a:solidFill>
                <a:latin typeface="GT Walsheim" panose="00000500000000000000"/>
                <a:ea typeface="Coda"/>
                <a:sym typeface="Helvetica Neue"/>
              </a:rPr>
              <a:t>Given </a:t>
            </a:r>
            <a:r>
              <a:rPr lang="en-US" sz="1200">
                <a:solidFill>
                  <a:schemeClr val="bg1"/>
                </a:solidFill>
                <a:latin typeface="GT Walsheim" panose="00000500000000000000"/>
                <a:sym typeface="Helvetica Neue"/>
              </a:rPr>
              <a:t>User is on edit check in check screen</a:t>
            </a:r>
          </a:p>
          <a:p>
            <a:pPr marL="174625">
              <a:lnSpc>
                <a:spcPct val="150000"/>
              </a:lnSpc>
              <a:buClr>
                <a:schemeClr val="dk1"/>
              </a:buClr>
            </a:pPr>
            <a:r>
              <a:rPr lang="en-US" sz="1200" b="1">
                <a:solidFill>
                  <a:srgbClr val="ECBB69"/>
                </a:solidFill>
                <a:latin typeface="GT Walsheim" panose="00000500000000000000"/>
                <a:ea typeface="Coda"/>
                <a:sym typeface="Helvetica Neue"/>
              </a:rPr>
              <a:t>When </a:t>
            </a:r>
            <a:r>
              <a:rPr lang="en-US" sz="1200">
                <a:solidFill>
                  <a:schemeClr val="bg1"/>
                </a:solidFill>
                <a:latin typeface="GT Walsheim" panose="00000500000000000000"/>
                <a:sym typeface="Helvetica Neue"/>
              </a:rPr>
              <a:t>User selects a split item</a:t>
            </a:r>
          </a:p>
          <a:p>
            <a:pPr marL="174625">
              <a:lnSpc>
                <a:spcPct val="150000"/>
              </a:lnSpc>
              <a:buClr>
                <a:schemeClr val="dk1"/>
              </a:buClr>
            </a:pPr>
            <a:r>
              <a:rPr lang="en-US" sz="1200" b="1">
                <a:solidFill>
                  <a:srgbClr val="ECBB69"/>
                </a:solidFill>
                <a:latin typeface="GT Walsheim" panose="00000500000000000000"/>
                <a:ea typeface="Coda"/>
                <a:sym typeface="Helvetica Neue"/>
              </a:rPr>
              <a:t>Then </a:t>
            </a:r>
            <a:r>
              <a:rPr lang="en-US" sz="1200">
                <a:solidFill>
                  <a:schemeClr val="bg1"/>
                </a:solidFill>
                <a:latin typeface="GT Walsheim" panose="00000500000000000000"/>
                <a:sym typeface="Helvetica Neue"/>
              </a:rPr>
              <a:t>User should be able to see all split items selected</a:t>
            </a:r>
          </a:p>
          <a:p>
            <a:pPr marL="174625">
              <a:lnSpc>
                <a:spcPct val="150000"/>
              </a:lnSpc>
              <a:buClr>
                <a:schemeClr val="dk1"/>
              </a:buClr>
            </a:pPr>
            <a:r>
              <a:rPr lang="en-US" sz="1200" b="1">
                <a:solidFill>
                  <a:srgbClr val="ECBB69"/>
                </a:solidFill>
                <a:latin typeface="GT Walsheim" panose="00000500000000000000"/>
                <a:ea typeface="Coda"/>
                <a:sym typeface="Helvetica Neue"/>
              </a:rPr>
              <a:t>And </a:t>
            </a:r>
            <a:r>
              <a:rPr lang="en-US" sz="1200">
                <a:solidFill>
                  <a:schemeClr val="bg1"/>
                </a:solidFill>
                <a:latin typeface="GT Walsheim" panose="00000500000000000000"/>
                <a:sym typeface="Helvetica Neue"/>
              </a:rPr>
              <a:t>User should be able to perform any action to the split item together</a:t>
            </a:r>
          </a:p>
          <a:p>
            <a:pPr marL="174625">
              <a:lnSpc>
                <a:spcPct val="150000"/>
              </a:lnSpc>
              <a:buClr>
                <a:schemeClr val="dk1"/>
              </a:buClr>
            </a:pPr>
            <a:endParaRPr lang="en-US" sz="1200" b="1">
              <a:solidFill>
                <a:srgbClr val="ECBB69"/>
              </a:solidFill>
              <a:latin typeface="GT Walsheim" panose="00000500000000000000"/>
              <a:ea typeface="Coda"/>
              <a:sym typeface="Helvetica Neue"/>
            </a:endParaRPr>
          </a:p>
          <a:p>
            <a:pPr marL="174625">
              <a:lnSpc>
                <a:spcPct val="150000"/>
              </a:lnSpc>
              <a:buClr>
                <a:schemeClr val="dk1"/>
              </a:buClr>
            </a:pPr>
            <a:r>
              <a:rPr lang="en-US" sz="1200">
                <a:solidFill>
                  <a:schemeClr val="bg1"/>
                </a:solidFill>
                <a:latin typeface="GT Walsheim" panose="00000500000000000000"/>
                <a:sym typeface="Helvetica Neue"/>
              </a:rPr>
              <a:t>@Sanity @Regression</a:t>
            </a:r>
          </a:p>
          <a:p>
            <a:pPr marL="174625">
              <a:lnSpc>
                <a:spcPct val="150000"/>
              </a:lnSpc>
              <a:buClr>
                <a:schemeClr val="dk1"/>
              </a:buClr>
            </a:pPr>
            <a:r>
              <a:rPr lang="en-US" sz="1200" b="1">
                <a:solidFill>
                  <a:srgbClr val="ECBB69"/>
                </a:solidFill>
                <a:latin typeface="GT Walsheim" panose="00000500000000000000"/>
                <a:ea typeface="Coda"/>
                <a:sym typeface="Helvetica Neue"/>
              </a:rPr>
              <a:t>Scenario: </a:t>
            </a:r>
            <a:r>
              <a:rPr lang="en-US" sz="1200">
                <a:solidFill>
                  <a:schemeClr val="bg1"/>
                </a:solidFill>
                <a:latin typeface="GT Walsheim" panose="00000500000000000000"/>
                <a:sym typeface="Helvetica Neue"/>
              </a:rPr>
              <a:t>User should be able to void a split item</a:t>
            </a:r>
          </a:p>
          <a:p>
            <a:pPr marL="174625">
              <a:lnSpc>
                <a:spcPct val="150000"/>
              </a:lnSpc>
              <a:buClr>
                <a:schemeClr val="dk1"/>
              </a:buClr>
            </a:pPr>
            <a:r>
              <a:rPr lang="en-US" sz="1200" b="1">
                <a:solidFill>
                  <a:srgbClr val="ECBB69"/>
                </a:solidFill>
                <a:latin typeface="GT Walsheim" panose="00000500000000000000"/>
                <a:ea typeface="Coda"/>
                <a:sym typeface="Helvetica Neue"/>
              </a:rPr>
              <a:t>Given </a:t>
            </a:r>
            <a:r>
              <a:rPr lang="en-US" sz="1200">
                <a:solidFill>
                  <a:schemeClr val="bg1"/>
                </a:solidFill>
                <a:latin typeface="GT Walsheim" panose="00000500000000000000"/>
                <a:sym typeface="Helvetica Neue"/>
              </a:rPr>
              <a:t>User is on check screen</a:t>
            </a:r>
          </a:p>
          <a:p>
            <a:pPr marL="174625">
              <a:lnSpc>
                <a:spcPct val="150000"/>
              </a:lnSpc>
              <a:buClr>
                <a:schemeClr val="dk1"/>
              </a:buClr>
            </a:pPr>
            <a:r>
              <a:rPr lang="en-US" sz="1200" b="1">
                <a:solidFill>
                  <a:srgbClr val="ECBB69"/>
                </a:solidFill>
                <a:latin typeface="GT Walsheim" panose="00000500000000000000"/>
                <a:ea typeface="Coda"/>
                <a:sym typeface="Helvetica Neue"/>
              </a:rPr>
              <a:t>When </a:t>
            </a:r>
            <a:r>
              <a:rPr lang="en-US" sz="1200">
                <a:solidFill>
                  <a:schemeClr val="bg1"/>
                </a:solidFill>
                <a:latin typeface="GT Walsheim" panose="00000500000000000000"/>
                <a:sym typeface="Helvetica Neue"/>
              </a:rPr>
              <a:t>User selects void</a:t>
            </a:r>
          </a:p>
          <a:p>
            <a:pPr marL="174625">
              <a:lnSpc>
                <a:spcPct val="150000"/>
              </a:lnSpc>
              <a:buClr>
                <a:schemeClr val="dk1"/>
              </a:buClr>
            </a:pPr>
            <a:r>
              <a:rPr lang="en-US" sz="1200" b="1">
                <a:solidFill>
                  <a:srgbClr val="ECBB69"/>
                </a:solidFill>
                <a:latin typeface="GT Walsheim" panose="00000500000000000000"/>
                <a:ea typeface="Coda"/>
                <a:sym typeface="Helvetica Neue"/>
              </a:rPr>
              <a:t>Then </a:t>
            </a:r>
            <a:r>
              <a:rPr lang="en-US" sz="1200">
                <a:solidFill>
                  <a:schemeClr val="bg1"/>
                </a:solidFill>
                <a:latin typeface="GT Walsheim" panose="00000500000000000000"/>
                <a:sym typeface="Helvetica Neue"/>
              </a:rPr>
              <a:t>User should be able to apply void to the split item</a:t>
            </a:r>
          </a:p>
          <a:p>
            <a:pPr marL="174625">
              <a:lnSpc>
                <a:spcPct val="150000"/>
              </a:lnSpc>
              <a:buClr>
                <a:schemeClr val="dk1"/>
              </a:buClr>
            </a:pPr>
            <a:r>
              <a:rPr lang="en-US" sz="1200" b="1">
                <a:solidFill>
                  <a:srgbClr val="ECBB69"/>
                </a:solidFill>
                <a:latin typeface="GT Walsheim" panose="00000500000000000000"/>
                <a:ea typeface="Coda"/>
                <a:sym typeface="Helvetica Neue"/>
              </a:rPr>
              <a:t>And </a:t>
            </a:r>
            <a:r>
              <a:rPr lang="en-US" sz="1200">
                <a:solidFill>
                  <a:schemeClr val="bg1"/>
                </a:solidFill>
                <a:latin typeface="GT Walsheim" panose="00000500000000000000"/>
                <a:sym typeface="Helvetica Neue"/>
              </a:rPr>
              <a:t>User should be able to view the void applied to all the splits</a:t>
            </a:r>
          </a:p>
          <a:p>
            <a:pPr marL="174625">
              <a:lnSpc>
                <a:spcPct val="150000"/>
              </a:lnSpc>
              <a:buClr>
                <a:schemeClr val="dk1"/>
              </a:buClr>
            </a:pPr>
            <a:endParaRPr lang="en-US" sz="1200" b="1">
              <a:solidFill>
                <a:srgbClr val="ECBB69"/>
              </a:solidFill>
              <a:latin typeface="GT Walsheim" panose="00000500000000000000"/>
              <a:ea typeface="Coda"/>
              <a:sym typeface="Helvetica Neue"/>
            </a:endParaRPr>
          </a:p>
          <a:p>
            <a:pPr marL="174625">
              <a:lnSpc>
                <a:spcPct val="150000"/>
              </a:lnSpc>
              <a:buClr>
                <a:schemeClr val="dk1"/>
              </a:buClr>
            </a:pPr>
            <a:r>
              <a:rPr lang="en-US" sz="1200" b="1">
                <a:solidFill>
                  <a:srgbClr val="ECBB69"/>
                </a:solidFill>
                <a:latin typeface="GT Walsheim" panose="00000500000000000000"/>
                <a:ea typeface="Coda"/>
                <a:sym typeface="Helvetica Neue"/>
              </a:rPr>
              <a:t>------</a:t>
            </a:r>
          </a:p>
        </p:txBody>
      </p:sp>
      <p:grpSp>
        <p:nvGrpSpPr>
          <p:cNvPr id="8" name="Group 7"/>
          <p:cNvGrpSpPr/>
          <p:nvPr/>
        </p:nvGrpSpPr>
        <p:grpSpPr>
          <a:xfrm>
            <a:off x="3958963" y="1556660"/>
            <a:ext cx="6124111" cy="1088570"/>
            <a:chOff x="3958963" y="1426030"/>
            <a:chExt cx="6124111" cy="1088570"/>
          </a:xfrm>
        </p:grpSpPr>
        <p:sp>
          <p:nvSpPr>
            <p:cNvPr id="30" name="Google Shape;170;p20"/>
            <p:cNvSpPr/>
            <p:nvPr/>
          </p:nvSpPr>
          <p:spPr>
            <a:xfrm>
              <a:off x="8055349" y="1426030"/>
              <a:ext cx="2027725" cy="1088570"/>
            </a:xfrm>
            <a:prstGeom prst="bracePair">
              <a:avLst/>
            </a:prstGeom>
            <a:noFill/>
            <a:ln w="19050" cap="flat" cmpd="sng">
              <a:solidFill>
                <a:srgbClr val="ECBB69"/>
              </a:solidFill>
              <a:prstDash val="solid"/>
              <a:round/>
              <a:headEnd type="none" w="sm" len="sm"/>
              <a:tailEnd type="none" w="sm" len="sm"/>
            </a:ln>
          </p:spPr>
          <p:txBody>
            <a:bodyPr spcFirstLastPara="1" wrap="square" lIns="91425" tIns="91425" rIns="91425" bIns="91425" anchor="ctr" anchorCtr="0">
              <a:noAutofit/>
            </a:bodyPr>
            <a:lstStyle/>
            <a:p>
              <a:pPr marR="0" lvl="0" rtl="0">
                <a:spcBef>
                  <a:spcPts val="0"/>
                </a:spcBef>
                <a:spcAft>
                  <a:spcPts val="0"/>
                </a:spcAft>
                <a:buClr>
                  <a:srgbClr val="000000"/>
                </a:buClr>
              </a:pPr>
              <a:r>
                <a:rPr lang="en-US" sz="1200" b="0" i="0" u="none" strike="noStrike" cap="none">
                  <a:latin typeface="GT Walsheim" panose="00000500000000000000"/>
                  <a:ea typeface="Helvetica Neue"/>
                  <a:cs typeface="Helvetica Neue"/>
                  <a:sym typeface="Helvetica Neue"/>
                </a:rPr>
                <a:t>Use tags to group tests</a:t>
              </a:r>
            </a:p>
            <a:p>
              <a:pPr marR="0" lvl="0" rtl="0">
                <a:spcBef>
                  <a:spcPts val="0"/>
                </a:spcBef>
                <a:spcAft>
                  <a:spcPts val="0"/>
                </a:spcAft>
                <a:buClr>
                  <a:srgbClr val="000000"/>
                </a:buClr>
              </a:pPr>
              <a:endParaRPr lang="en-US" sz="1200" b="0" i="0" u="none" strike="noStrike" cap="none">
                <a:latin typeface="GT Walsheim" panose="00000500000000000000"/>
                <a:ea typeface="Helvetica Neue"/>
                <a:cs typeface="Helvetica Neue"/>
                <a:sym typeface="Helvetica Neue"/>
              </a:endParaRPr>
            </a:p>
            <a:p>
              <a:pPr marR="0" lvl="0" rtl="0">
                <a:spcBef>
                  <a:spcPts val="0"/>
                </a:spcBef>
                <a:spcAft>
                  <a:spcPts val="0"/>
                </a:spcAft>
                <a:buClr>
                  <a:srgbClr val="000000"/>
                </a:buClr>
              </a:pPr>
              <a:r>
                <a:rPr lang="en-US" sz="1200" b="0" i="0" u="none" strike="noStrike" cap="none">
                  <a:latin typeface="GT Walsheim" panose="00000500000000000000"/>
                  <a:ea typeface="Helvetica Neue"/>
                  <a:cs typeface="Helvetica Neue"/>
                  <a:sym typeface="Helvetica Neue"/>
                </a:rPr>
                <a:t>e.g., @web, @mobile, @Regression, @smoke, @Sanity</a:t>
              </a:r>
            </a:p>
          </p:txBody>
        </p:sp>
        <p:cxnSp>
          <p:nvCxnSpPr>
            <p:cNvPr id="10" name="Google Shape;211;p24"/>
            <p:cNvCxnSpPr/>
            <p:nvPr/>
          </p:nvCxnSpPr>
          <p:spPr>
            <a:xfrm flipH="1">
              <a:off x="3958963" y="1991912"/>
              <a:ext cx="3990512" cy="0"/>
            </a:xfrm>
            <a:prstGeom prst="straightConnector1">
              <a:avLst/>
            </a:prstGeom>
            <a:noFill/>
            <a:ln w="19050" cap="flat" cmpd="sng">
              <a:solidFill>
                <a:srgbClr val="ECBB69"/>
              </a:solidFill>
              <a:prstDash val="solid"/>
              <a:round/>
              <a:headEnd type="none" w="sm" len="sm"/>
              <a:tailEnd type="triangle" w="lg" len="lg"/>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49680"/>
            <a:ext cx="12192000" cy="4937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904158" y="274320"/>
            <a:ext cx="805696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all" spc="0" normalizeH="0" baseline="0" noProof="0">
                <a:ln>
                  <a:noFill/>
                </a:ln>
                <a:solidFill>
                  <a:srgbClr val="ECBB69"/>
                </a:solidFill>
                <a:effectLst/>
                <a:uLnTx/>
                <a:uFillTx/>
                <a:latin typeface="GT Walsheim Medium" panose="00000600000000000000" pitchFamily="50" charset="0"/>
                <a:ea typeface="+mn-ea"/>
                <a:cs typeface="+mn-cs"/>
              </a:rPr>
              <a:t>Sample </a:t>
            </a:r>
            <a:r>
              <a:rPr kumimoji="0" lang="en-US" sz="3200" b="0" i="0" u="none" strike="noStrike" kern="1200" cap="all" spc="0" normalizeH="0" baseline="0" noProof="0">
                <a:ln>
                  <a:noFill/>
                </a:ln>
                <a:effectLst/>
                <a:uLnTx/>
                <a:uFillTx/>
                <a:latin typeface="GT Walsheim Medium" panose="00000600000000000000" pitchFamily="50" charset="0"/>
                <a:ea typeface="+mn-ea"/>
                <a:cs typeface="+mn-cs"/>
              </a:rPr>
              <a:t>Cucumber Report</a:t>
            </a:r>
          </a:p>
        </p:txBody>
      </p:sp>
      <p:pic>
        <p:nvPicPr>
          <p:cNvPr id="89" name="Picture 88"/>
          <p:cNvPicPr>
            <a:picLocks noChangeAspect="1"/>
          </p:cNvPicPr>
          <p:nvPr/>
        </p:nvPicPr>
        <p:blipFill>
          <a:blip r:embed="rId2"/>
          <a:stretch>
            <a:fillRect/>
          </a:stretch>
        </p:blipFill>
        <p:spPr>
          <a:xfrm>
            <a:off x="274322" y="274320"/>
            <a:ext cx="428847" cy="484632"/>
          </a:xfrm>
          <a:prstGeom prst="rect">
            <a:avLst/>
          </a:prstGeom>
        </p:spPr>
      </p:pic>
      <p:pic>
        <p:nvPicPr>
          <p:cNvPr id="19" name="Picture 2" descr="Graphical user interface, application&#10;&#10;Description automatically generated"/>
          <p:cNvPicPr>
            <a:picLocks noChangeAspect="1"/>
          </p:cNvPicPr>
          <p:nvPr/>
        </p:nvPicPr>
        <p:blipFill>
          <a:blip r:embed="rId3"/>
          <a:stretch>
            <a:fillRect/>
          </a:stretch>
        </p:blipFill>
        <p:spPr>
          <a:xfrm>
            <a:off x="859808" y="1371422"/>
            <a:ext cx="10472384" cy="4694276"/>
          </a:xfrm>
          <a:prstGeom prst="rect">
            <a:avLst/>
          </a:prstGeom>
        </p:spPr>
      </p:pic>
      <p:sp>
        <p:nvSpPr>
          <p:cNvPr id="20" name="Rectangle 19"/>
          <p:cNvSpPr/>
          <p:nvPr/>
        </p:nvSpPr>
        <p:spPr>
          <a:xfrm rot="10800000">
            <a:off x="7478486" y="-518160"/>
            <a:ext cx="5860794" cy="1139136"/>
          </a:xfrm>
          <a:prstGeom prst="rect">
            <a:avLst/>
          </a:prstGeom>
          <a:noFill/>
          <a:ln w="254000">
            <a:solidFill>
              <a:schemeClr val="bg1">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p:nvPr/>
        </p:nvSpPr>
        <p:spPr>
          <a:xfrm>
            <a:off x="0" y="0"/>
            <a:ext cx="12192000" cy="6858000"/>
          </a:xfrm>
          <a:prstGeom prst="rect">
            <a:avLst/>
          </a:prstGeom>
          <a:solidFill>
            <a:srgbClr val="ECBB69"/>
          </a:solidFill>
          <a:ln>
            <a:noFill/>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pic>
        <p:nvPicPr>
          <p:cNvPr id="138" name="Google Shape;138;p27"/>
          <p:cNvPicPr preferRelativeResize="0"/>
          <p:nvPr/>
        </p:nvPicPr>
        <p:blipFill>
          <a:blip r:embed="rId3"/>
          <a:stretch>
            <a:fillRect/>
          </a:stretch>
        </p:blipFill>
        <p:spPr>
          <a:xfrm>
            <a:off x="8501204" y="1"/>
            <a:ext cx="3690800" cy="4774167"/>
          </a:xfrm>
          <a:prstGeom prst="rect">
            <a:avLst/>
          </a:prstGeom>
          <a:noFill/>
          <a:ln>
            <a:noFill/>
          </a:ln>
        </p:spPr>
      </p:pic>
      <p:sp>
        <p:nvSpPr>
          <p:cNvPr id="139" name="Google Shape;139;p27"/>
          <p:cNvSpPr/>
          <p:nvPr/>
        </p:nvSpPr>
        <p:spPr>
          <a:xfrm>
            <a:off x="466549" y="639800"/>
            <a:ext cx="3448800" cy="1384800"/>
          </a:xfrm>
          <a:prstGeom prst="rect">
            <a:avLst/>
          </a:prstGeom>
          <a:noFill/>
          <a:ln>
            <a:noFill/>
          </a:ln>
        </p:spPr>
        <p:txBody>
          <a:bodyPr spcFirstLastPara="1" wrap="square" lIns="91433" tIns="45700" rIns="91433" bIns="45700" anchor="b" anchorCtr="0">
            <a:noAutofit/>
          </a:bodyPr>
          <a:lstStyle/>
          <a:p>
            <a:pPr marL="0" marR="0" lvl="0" indent="0" algn="l" defTabSz="1219200" rtl="0" eaLnBrk="1" fontAlgn="auto" latinLnBrk="0" hangingPunct="1">
              <a:lnSpc>
                <a:spcPct val="100000"/>
              </a:lnSpc>
              <a:spcBef>
                <a:spcPts val="0"/>
              </a:spcBef>
              <a:spcAft>
                <a:spcPts val="0"/>
              </a:spcAft>
              <a:buClr>
                <a:srgbClr val="000000"/>
              </a:buClr>
              <a:buSzPts val="2100"/>
              <a:buFontTx/>
              <a:buNone/>
              <a:defRPr/>
            </a:pPr>
            <a:r>
              <a:rPr kumimoji="0" lang="en-US" altLang="en-IN" sz="3200" b="1" i="0" u="none" strike="noStrike" kern="0" cap="none" spc="0" normalizeH="0" baseline="0" noProof="0">
                <a:ln>
                  <a:noFill/>
                </a:ln>
                <a:solidFill>
                  <a:srgbClr val="434343"/>
                </a:solidFill>
                <a:effectLst/>
                <a:uLnTx/>
                <a:uFillTx/>
                <a:latin typeface="GT Walsheim" panose="00000500000000000000" pitchFamily="50" charset="0"/>
                <a:ea typeface="Poppins"/>
                <a:cs typeface="Poppins"/>
                <a:sym typeface="Poppins"/>
              </a:rPr>
              <a:t>Week’s</a:t>
            </a:r>
            <a:br>
              <a:rPr kumimoji="0" lang="en-IN" sz="3200" b="1" i="0" u="none" strike="noStrike" kern="0" cap="none" spc="0" normalizeH="0" baseline="0" noProof="0">
                <a:ln>
                  <a:noFill/>
                </a:ln>
                <a:solidFill>
                  <a:srgbClr val="434343"/>
                </a:solidFill>
                <a:effectLst/>
                <a:uLnTx/>
                <a:uFillTx/>
                <a:latin typeface="GT Walsheim" panose="00000500000000000000" pitchFamily="50" charset="0"/>
                <a:ea typeface="Poppins"/>
                <a:cs typeface="Poppins"/>
                <a:sym typeface="Poppins"/>
              </a:rPr>
            </a:br>
            <a:r>
              <a:rPr kumimoji="0" lang="en-IN" sz="3200" b="1" i="0" u="none" strike="noStrike" kern="0" cap="none" spc="0" normalizeH="0" baseline="0" noProof="0">
                <a:ln>
                  <a:noFill/>
                </a:ln>
                <a:solidFill>
                  <a:srgbClr val="FFFFFF"/>
                </a:solidFill>
                <a:effectLst/>
                <a:uLnTx/>
                <a:uFillTx/>
                <a:latin typeface="GT Walsheim" panose="00000500000000000000" pitchFamily="50" charset="0"/>
                <a:ea typeface="Poppins"/>
                <a:cs typeface="Poppins"/>
                <a:sym typeface="Poppins"/>
              </a:rPr>
              <a:t>AGENDA</a:t>
            </a:r>
          </a:p>
        </p:txBody>
      </p:sp>
      <p:sp>
        <p:nvSpPr>
          <p:cNvPr id="140" name="Google Shape;140;p27"/>
          <p:cNvSpPr/>
          <p:nvPr/>
        </p:nvSpPr>
        <p:spPr>
          <a:xfrm>
            <a:off x="560679" y="2093095"/>
            <a:ext cx="754400" cy="69200"/>
          </a:xfrm>
          <a:prstGeom prst="rect">
            <a:avLst/>
          </a:prstGeom>
          <a:solidFill>
            <a:srgbClr val="434343"/>
          </a:solidFill>
          <a:ln>
            <a:noFill/>
          </a:ln>
        </p:spPr>
        <p:txBody>
          <a:bodyPr spcFirstLastPara="1" wrap="square" lIns="91433" tIns="45700" rIns="91433" bIns="45700" anchor="ctr" anchorCtr="0">
            <a:noAutofit/>
          </a:bodyPr>
          <a:lstStyle/>
          <a:p>
            <a:pPr marL="0" marR="0" lvl="0" indent="0" algn="ctr" defTabSz="1219200" rtl="0" eaLnBrk="1" fontAlgn="auto" latinLnBrk="0" hangingPunct="1">
              <a:lnSpc>
                <a:spcPct val="100000"/>
              </a:lnSpc>
              <a:spcBef>
                <a:spcPts val="0"/>
              </a:spcBef>
              <a:spcAft>
                <a:spcPts val="0"/>
              </a:spcAft>
              <a:buClr>
                <a:srgbClr val="000000"/>
              </a:buClr>
              <a:buSzPts val="1400"/>
              <a:buFontTx/>
              <a:buNone/>
              <a:defRPr/>
            </a:pPr>
            <a:endParaRPr kumimoji="0" sz="1865" b="0" i="0" u="none" strike="noStrike" kern="0" cap="none" spc="0" normalizeH="0" baseline="0" noProof="0">
              <a:ln>
                <a:noFill/>
              </a:ln>
              <a:solidFill>
                <a:srgbClr val="FFFFFF"/>
              </a:solidFill>
              <a:effectLst/>
              <a:uLnTx/>
              <a:uFillTx/>
              <a:latin typeface="Poppins"/>
              <a:ea typeface="Poppins"/>
              <a:cs typeface="Poppins"/>
              <a:sym typeface="Poppins"/>
            </a:endParaRPr>
          </a:p>
        </p:txBody>
      </p:sp>
      <p:sp>
        <p:nvSpPr>
          <p:cNvPr id="141" name="Google Shape;141;p27"/>
          <p:cNvSpPr txBox="1"/>
          <p:nvPr/>
        </p:nvSpPr>
        <p:spPr>
          <a:xfrm>
            <a:off x="2878116" y="443854"/>
            <a:ext cx="4051730" cy="6040144"/>
          </a:xfrm>
          <a:prstGeom prst="rect">
            <a:avLst/>
          </a:prstGeom>
          <a:noFill/>
          <a:ln>
            <a:noFill/>
          </a:ln>
        </p:spPr>
        <p:txBody>
          <a:bodyPr spcFirstLastPara="1" wrap="square" lIns="121900" tIns="121900" rIns="121900" bIns="121900" anchor="t" anchorCtr="0">
            <a:noAutofit/>
          </a:bodyPr>
          <a:lstStyle/>
          <a:p>
            <a:pPr marL="361950" indent="-285750" defTabSz="1219200">
              <a:lnSpc>
                <a:spcPct val="200000"/>
              </a:lnSpc>
              <a:buSzPts val="900"/>
              <a:buFont typeface="Wingdings" panose="05000000000000000000" pitchFamily="2" charset="2"/>
              <a:buChar char="q"/>
            </a:pPr>
            <a:r>
              <a:rPr lang="en-US" sz="1400" kern="0">
                <a:solidFill>
                  <a:srgbClr val="3A3A3A"/>
                </a:solidFill>
                <a:latin typeface="GT Walsheim" panose="00000500000000000000" pitchFamily="50" charset="0"/>
                <a:sym typeface="Avenir"/>
              </a:rPr>
              <a:t>INTRODUCTION TO CUCUMBER</a:t>
            </a:r>
          </a:p>
          <a:p>
            <a:pPr marL="361950" indent="-285750" defTabSz="1219200">
              <a:lnSpc>
                <a:spcPct val="200000"/>
              </a:lnSpc>
              <a:buSzPts val="900"/>
              <a:buFont typeface="Wingdings" panose="05000000000000000000" pitchFamily="2" charset="2"/>
              <a:buChar char="q"/>
            </a:pPr>
            <a:r>
              <a:rPr lang="en-US" sz="1400" kern="0">
                <a:solidFill>
                  <a:srgbClr val="3A3A3A"/>
                </a:solidFill>
                <a:latin typeface="GT Walsheim" panose="00000500000000000000" pitchFamily="50" charset="0"/>
                <a:sym typeface="Avenir"/>
              </a:rPr>
              <a:t>BDD IN ACTION</a:t>
            </a:r>
          </a:p>
          <a:p>
            <a:pPr marL="361950" indent="-285750" defTabSz="1219200">
              <a:lnSpc>
                <a:spcPct val="200000"/>
              </a:lnSpc>
              <a:buSzPts val="900"/>
              <a:buFont typeface="Wingdings" panose="05000000000000000000" pitchFamily="2" charset="2"/>
              <a:buChar char="q"/>
              <a:defRPr/>
            </a:pPr>
            <a:r>
              <a:rPr lang="en-US" sz="1400" kern="0">
                <a:solidFill>
                  <a:srgbClr val="3A3A3A"/>
                </a:solidFill>
                <a:latin typeface="GT Walsheim" panose="00000500000000000000" pitchFamily="50" charset="0"/>
                <a:sym typeface="Avenir"/>
              </a:rPr>
              <a:t>CUCUMBER KEYWORDS AND EXAMPLES</a:t>
            </a:r>
            <a:endParaRPr lang="en-US" sz="1400" kern="0">
              <a:solidFill>
                <a:srgbClr val="3A3A3A"/>
              </a:solidFill>
              <a:latin typeface="GT Walsheim" panose="00000500000000000000" pitchFamily="50" charset="0"/>
            </a:endParaRPr>
          </a:p>
          <a:p>
            <a:pPr marL="762000" lvl="1" indent="-228600" defTabSz="1219200">
              <a:lnSpc>
                <a:spcPct val="200000"/>
              </a:lnSpc>
              <a:buSzPts val="900"/>
              <a:buFont typeface="Poppins Light"/>
              <a:buChar char="□"/>
              <a:defRPr/>
            </a:pPr>
            <a:r>
              <a:rPr lang="en-US" sz="1400" kern="0">
                <a:solidFill>
                  <a:srgbClr val="3A3A3A"/>
                </a:solidFill>
                <a:latin typeface="GT Walsheim" panose="00000500000000000000" pitchFamily="50" charset="0"/>
                <a:sym typeface="Avenir"/>
              </a:rPr>
              <a:t>Keywords</a:t>
            </a:r>
          </a:p>
          <a:p>
            <a:pPr marL="762000" lvl="1" indent="-228600" defTabSz="1219200">
              <a:lnSpc>
                <a:spcPct val="200000"/>
              </a:lnSpc>
              <a:buSzPts val="900"/>
              <a:buFont typeface="Poppins Light"/>
              <a:buChar char="□"/>
              <a:defRPr/>
            </a:pPr>
            <a:r>
              <a:rPr lang="en-US" sz="1400" kern="0">
                <a:solidFill>
                  <a:srgbClr val="3A3A3A"/>
                </a:solidFill>
                <a:latin typeface="GT Walsheim" panose="00000500000000000000" pitchFamily="50" charset="0"/>
                <a:sym typeface="Avenir"/>
              </a:rPr>
              <a:t>Sample Feature File</a:t>
            </a:r>
          </a:p>
          <a:p>
            <a:pPr marL="762000" lvl="1" indent="-228600" defTabSz="1219200">
              <a:lnSpc>
                <a:spcPct val="200000"/>
              </a:lnSpc>
              <a:buSzPts val="900"/>
              <a:buFont typeface="Poppins Light"/>
              <a:buChar char="□"/>
              <a:defRPr/>
            </a:pPr>
            <a:r>
              <a:rPr lang="en-US" sz="1400" kern="0">
                <a:solidFill>
                  <a:srgbClr val="3A3A3A"/>
                </a:solidFill>
                <a:latin typeface="GT Walsheim" panose="00000500000000000000" pitchFamily="50" charset="0"/>
                <a:sym typeface="Avenir"/>
              </a:rPr>
              <a:t>Background</a:t>
            </a:r>
          </a:p>
          <a:p>
            <a:pPr marL="762000" lvl="1" indent="-228600" defTabSz="1219200">
              <a:lnSpc>
                <a:spcPct val="200000"/>
              </a:lnSpc>
              <a:buSzPts val="900"/>
              <a:buFont typeface="Poppins Light"/>
              <a:buChar char="□"/>
              <a:defRPr/>
            </a:pPr>
            <a:r>
              <a:rPr lang="en-US" sz="1400" kern="0">
                <a:solidFill>
                  <a:srgbClr val="3A3A3A"/>
                </a:solidFill>
                <a:latin typeface="GT Walsheim" panose="00000500000000000000" pitchFamily="50" charset="0"/>
                <a:sym typeface="Avenir"/>
              </a:rPr>
              <a:t>Scenario Outline</a:t>
            </a:r>
          </a:p>
          <a:p>
            <a:pPr marL="762000" lvl="1" indent="-228600" defTabSz="1219200">
              <a:lnSpc>
                <a:spcPct val="200000"/>
              </a:lnSpc>
              <a:buSzPts val="900"/>
              <a:buFont typeface="Poppins Light"/>
              <a:buChar char="□"/>
              <a:defRPr/>
            </a:pPr>
            <a:r>
              <a:rPr lang="en-US" sz="1400" kern="0">
                <a:solidFill>
                  <a:srgbClr val="3A3A3A"/>
                </a:solidFill>
                <a:latin typeface="GT Walsheim" panose="00000500000000000000" pitchFamily="50" charset="0"/>
                <a:sym typeface="Avenir"/>
              </a:rPr>
              <a:t>Tables</a:t>
            </a:r>
          </a:p>
          <a:p>
            <a:pPr marL="762000" lvl="1" indent="-228600" defTabSz="1219200">
              <a:lnSpc>
                <a:spcPct val="200000"/>
              </a:lnSpc>
              <a:buSzPts val="900"/>
              <a:buFont typeface="Poppins Light"/>
              <a:buChar char="□"/>
              <a:defRPr/>
            </a:pPr>
            <a:r>
              <a:rPr lang="en-US" sz="1400" kern="0">
                <a:solidFill>
                  <a:srgbClr val="3A3A3A"/>
                </a:solidFill>
                <a:latin typeface="GT Walsheim" panose="00000500000000000000" pitchFamily="50" charset="0"/>
                <a:sym typeface="Avenir"/>
              </a:rPr>
              <a:t>Tags</a:t>
            </a:r>
          </a:p>
          <a:p>
            <a:pPr marL="762000" lvl="1" indent="-228600" defTabSz="1219200">
              <a:lnSpc>
                <a:spcPct val="200000"/>
              </a:lnSpc>
              <a:buSzPts val="900"/>
              <a:buFont typeface="Poppins Light"/>
              <a:buChar char="□"/>
              <a:defRPr/>
            </a:pPr>
            <a:r>
              <a:rPr lang="en-US" sz="1400" kern="0">
                <a:solidFill>
                  <a:srgbClr val="3A3A3A"/>
                </a:solidFill>
                <a:latin typeface="GT Walsheim" panose="00000500000000000000" pitchFamily="50" charset="0"/>
                <a:sym typeface="Avenir"/>
              </a:rPr>
              <a:t>Sample Cucumber Report</a:t>
            </a:r>
          </a:p>
          <a:p>
            <a:pPr marL="361950" indent="-285750" defTabSz="1219200">
              <a:lnSpc>
                <a:spcPct val="200000"/>
              </a:lnSpc>
              <a:buSzPts val="900"/>
              <a:buFont typeface="Wingdings" panose="05000000000000000000" pitchFamily="2" charset="2"/>
              <a:buChar char="q"/>
              <a:defRPr/>
            </a:pPr>
            <a:r>
              <a:rPr lang="en-US" sz="1400" kern="0">
                <a:solidFill>
                  <a:srgbClr val="3A3A3A"/>
                </a:solidFill>
                <a:latin typeface="GT Walsheim" panose="00000500000000000000" pitchFamily="50" charset="0"/>
                <a:sym typeface="Avenir"/>
              </a:rPr>
              <a:t>CUCUMBER BEST PRACTICES</a:t>
            </a:r>
          </a:p>
          <a:p>
            <a:pPr marL="361950" indent="-285750" defTabSz="1219200">
              <a:lnSpc>
                <a:spcPct val="200000"/>
              </a:lnSpc>
              <a:buSzPts val="900"/>
              <a:buFont typeface="Wingdings" panose="05000000000000000000" pitchFamily="2" charset="2"/>
              <a:buChar char="q"/>
              <a:defRPr/>
            </a:pPr>
            <a:r>
              <a:rPr lang="en-US" sz="1400" kern="0">
                <a:solidFill>
                  <a:srgbClr val="3A3A3A"/>
                </a:solidFill>
                <a:latin typeface="GT Walsheim" panose="00000500000000000000" pitchFamily="50" charset="0"/>
                <a:sym typeface="Avenir"/>
              </a:rPr>
              <a:t>DECLARATIVE BEHAVIOUR</a:t>
            </a:r>
          </a:p>
          <a:p>
            <a:pPr marL="361950" indent="-285750" defTabSz="1219200">
              <a:lnSpc>
                <a:spcPct val="200000"/>
              </a:lnSpc>
              <a:buSzPts val="900"/>
              <a:buFont typeface="Wingdings" panose="05000000000000000000" pitchFamily="2" charset="2"/>
              <a:buChar char="q"/>
              <a:defRPr/>
            </a:pPr>
            <a:r>
              <a:rPr lang="en-US" sz="1400" kern="0">
                <a:solidFill>
                  <a:srgbClr val="3A3A3A"/>
                </a:solidFill>
                <a:latin typeface="GT Walsheim" panose="00000500000000000000" pitchFamily="50" charset="0"/>
                <a:sym typeface="Avenir"/>
              </a:rPr>
              <a:t>IMPERATIVE BEHAVIOUR</a:t>
            </a:r>
          </a:p>
          <a:p>
            <a:pPr marL="361950" indent="-285750" defTabSz="1219200">
              <a:lnSpc>
                <a:spcPct val="200000"/>
              </a:lnSpc>
              <a:buSzPts val="900"/>
              <a:buFont typeface="Wingdings" panose="05000000000000000000" pitchFamily="2" charset="2"/>
              <a:buChar char="q"/>
              <a:defRPr/>
            </a:pPr>
            <a:r>
              <a:rPr lang="en-US" sz="1400" kern="0">
                <a:solidFill>
                  <a:srgbClr val="3A3A3A"/>
                </a:solidFill>
                <a:latin typeface="GT Walsheim" panose="00000500000000000000" pitchFamily="50" charset="0"/>
                <a:sym typeface="Avenir"/>
              </a:rPr>
              <a:t>CONCLUSION, Q&amp;A</a:t>
            </a:r>
          </a:p>
          <a:p>
            <a:pPr marL="361950" indent="-285750" defTabSz="1219200">
              <a:lnSpc>
                <a:spcPct val="200000"/>
              </a:lnSpc>
              <a:buSzPts val="900"/>
              <a:buFont typeface="Wingdings" panose="05000000000000000000" pitchFamily="2" charset="2"/>
              <a:buChar char="q"/>
              <a:defRPr/>
            </a:pPr>
            <a:endParaRPr lang="en-US" sz="1400" kern="0">
              <a:solidFill>
                <a:srgbClr val="3A3A3A"/>
              </a:solidFill>
              <a:latin typeface="GT Walsheim" panose="00000500000000000000" pitchFamily="50" charset="0"/>
              <a:sym typeface="Poppins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p:nvPr/>
        </p:nvSpPr>
        <p:spPr>
          <a:xfrm>
            <a:off x="0" y="0"/>
            <a:ext cx="12192000" cy="6858000"/>
          </a:xfrm>
          <a:prstGeom prst="rect">
            <a:avLst/>
          </a:prstGeom>
          <a:solidFill>
            <a:srgbClr val="434343"/>
          </a:solidFill>
          <a:ln>
            <a:noFill/>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44" name="Google Shape;144;p28"/>
          <p:cNvSpPr txBox="1"/>
          <p:nvPr/>
        </p:nvSpPr>
        <p:spPr>
          <a:xfrm>
            <a:off x="2259800" y="2258233"/>
            <a:ext cx="5249710" cy="1297600"/>
          </a:xfrm>
          <a:prstGeom prst="rect">
            <a:avLst/>
          </a:prstGeom>
          <a:noFill/>
          <a:ln>
            <a:noFill/>
          </a:ln>
        </p:spPr>
        <p:txBody>
          <a:bodyPr spcFirstLastPara="1" wrap="square" lIns="121900" tIns="121900" rIns="121900" bIns="121900" anchor="t"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srgbClr val="ECBB69"/>
                </a:solidFill>
                <a:effectLst/>
                <a:uLnTx/>
                <a:uFillTx/>
                <a:latin typeface="GT Walsheim Medium" panose="00000600000000000000" pitchFamily="50" charset="0"/>
                <a:ea typeface="Poppins Medium"/>
                <a:cs typeface="Poppins Medium"/>
                <a:sym typeface="Poppins Medium"/>
              </a:rPr>
              <a:t>BEST </a:t>
            </a:r>
          </a:p>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schemeClr val="bg1"/>
                </a:solidFill>
                <a:effectLst/>
                <a:uLnTx/>
                <a:uFillTx/>
                <a:latin typeface="GT Walsheim Medium" panose="00000600000000000000" pitchFamily="50" charset="0"/>
                <a:ea typeface="Poppins Medium"/>
                <a:cs typeface="Poppins Medium"/>
                <a:sym typeface="Poppins Medium"/>
              </a:rPr>
              <a:t>PRACTICES</a:t>
            </a:r>
          </a:p>
        </p:txBody>
      </p:sp>
      <p:pic>
        <p:nvPicPr>
          <p:cNvPr id="145" name="Google Shape;145;p28"/>
          <p:cNvPicPr preferRelativeResize="0"/>
          <p:nvPr/>
        </p:nvPicPr>
        <p:blipFill>
          <a:blip r:embed="rId3"/>
          <a:stretch>
            <a:fillRect/>
          </a:stretch>
        </p:blipFill>
        <p:spPr>
          <a:xfrm>
            <a:off x="8501204" y="1"/>
            <a:ext cx="3690800" cy="4774167"/>
          </a:xfrm>
          <a:prstGeom prst="rect">
            <a:avLst/>
          </a:prstGeom>
          <a:noFill/>
          <a:ln>
            <a:noFill/>
          </a:ln>
        </p:spPr>
      </p:pic>
      <p:sp>
        <p:nvSpPr>
          <p:cNvPr id="146" name="Google Shape;146;p28"/>
          <p:cNvSpPr/>
          <p:nvPr/>
        </p:nvSpPr>
        <p:spPr>
          <a:xfrm>
            <a:off x="2394929" y="3394395"/>
            <a:ext cx="754400" cy="69200"/>
          </a:xfrm>
          <a:prstGeom prst="rect">
            <a:avLst/>
          </a:prstGeom>
          <a:solidFill>
            <a:srgbClr val="ECBB69"/>
          </a:solidFill>
          <a:ln>
            <a:noFill/>
          </a:ln>
        </p:spPr>
        <p:txBody>
          <a:bodyPr spcFirstLastPara="1" wrap="square" lIns="91433" tIns="45700" rIns="91433" bIns="45700" anchor="ctr" anchorCtr="0">
            <a:noAutofit/>
          </a:bodyPr>
          <a:lstStyle/>
          <a:p>
            <a:pPr marL="0" marR="0" lvl="0" indent="0" algn="ctr" defTabSz="1219200" rtl="0" eaLnBrk="1" fontAlgn="auto" latinLnBrk="0" hangingPunct="1">
              <a:lnSpc>
                <a:spcPct val="100000"/>
              </a:lnSpc>
              <a:spcBef>
                <a:spcPts val="0"/>
              </a:spcBef>
              <a:spcAft>
                <a:spcPts val="0"/>
              </a:spcAft>
              <a:buClr>
                <a:srgbClr val="000000"/>
              </a:buClr>
              <a:buSzPts val="1400"/>
              <a:buFontTx/>
              <a:buNone/>
              <a:defRPr/>
            </a:pPr>
            <a:endParaRPr kumimoji="0" sz="1865" b="0" i="0" u="none" strike="noStrike" kern="0" cap="none" spc="0" normalizeH="0" baseline="0" noProof="0">
              <a:ln>
                <a:noFill/>
              </a:ln>
              <a:solidFill>
                <a:srgbClr val="FFFFFF"/>
              </a:solidFill>
              <a:effectLst/>
              <a:uLnTx/>
              <a:uFillTx/>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53" name="Rectangle 52"/>
          <p:cNvSpPr/>
          <p:nvPr/>
        </p:nvSpPr>
        <p:spPr>
          <a:xfrm>
            <a:off x="0" y="0"/>
            <a:ext cx="329628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258287" y="2220247"/>
            <a:ext cx="2547668"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all" spc="0" normalizeH="0" baseline="0" noProof="0">
                <a:ln>
                  <a:noFill/>
                </a:ln>
                <a:solidFill>
                  <a:srgbClr val="ECBB69"/>
                </a:solidFill>
                <a:effectLst/>
                <a:uLnTx/>
                <a:uFillTx/>
                <a:latin typeface="GT Walsheim Medium" panose="00000600000000000000" pitchFamily="50" charset="0"/>
                <a:ea typeface="+mn-ea"/>
                <a:cs typeface="+mn-cs"/>
              </a:rPr>
              <a:t>Best </a:t>
            </a:r>
            <a:r>
              <a:rPr kumimoji="0" lang="en-US" sz="3600" b="0" i="0" u="none" strike="noStrike" kern="1200" cap="all" spc="0" normalizeH="0" baseline="0" noProof="0">
                <a:ln>
                  <a:noFill/>
                </a:ln>
                <a:effectLst/>
                <a:uLnTx/>
                <a:uFillTx/>
                <a:latin typeface="GT Walsheim Medium" panose="00000600000000000000" pitchFamily="50" charset="0"/>
                <a:ea typeface="+mn-ea"/>
                <a:cs typeface="+mn-cs"/>
              </a:rPr>
              <a:t>Practices</a:t>
            </a:r>
          </a:p>
        </p:txBody>
      </p:sp>
      <p:pic>
        <p:nvPicPr>
          <p:cNvPr id="89" name="Picture 88"/>
          <p:cNvPicPr>
            <a:picLocks noChangeAspect="1"/>
          </p:cNvPicPr>
          <p:nvPr/>
        </p:nvPicPr>
        <p:blipFill>
          <a:blip r:embed="rId2"/>
          <a:stretch>
            <a:fillRect/>
          </a:stretch>
        </p:blipFill>
        <p:spPr>
          <a:xfrm>
            <a:off x="274322" y="274320"/>
            <a:ext cx="428847" cy="484632"/>
          </a:xfrm>
          <a:prstGeom prst="rect">
            <a:avLst/>
          </a:prstGeom>
        </p:spPr>
      </p:pic>
      <p:sp>
        <p:nvSpPr>
          <p:cNvPr id="108" name="Rectangle 107"/>
          <p:cNvSpPr/>
          <p:nvPr/>
        </p:nvSpPr>
        <p:spPr>
          <a:xfrm rot="10800000">
            <a:off x="7478486" y="-1551110"/>
            <a:ext cx="5860794" cy="2172086"/>
          </a:xfrm>
          <a:prstGeom prst="rect">
            <a:avLst/>
          </a:prstGeom>
          <a:noFill/>
          <a:ln w="254000">
            <a:solidFill>
              <a:schemeClr val="bg1">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51"/>
          <p:cNvGrpSpPr/>
          <p:nvPr/>
        </p:nvGrpSpPr>
        <p:grpSpPr>
          <a:xfrm>
            <a:off x="3554575" y="1256284"/>
            <a:ext cx="8373145" cy="4701031"/>
            <a:chOff x="3088640" y="1399094"/>
            <a:chExt cx="8373145" cy="4701031"/>
          </a:xfrm>
        </p:grpSpPr>
        <p:cxnSp>
          <p:nvCxnSpPr>
            <p:cNvPr id="62" name="Straight Connector 61"/>
            <p:cNvCxnSpPr>
              <a:stCxn id="44" idx="4"/>
              <a:endCxn id="4" idx="0"/>
            </p:cNvCxnSpPr>
            <p:nvPr/>
          </p:nvCxnSpPr>
          <p:spPr>
            <a:xfrm>
              <a:off x="7441309" y="2443593"/>
              <a:ext cx="0" cy="761887"/>
            </a:xfrm>
            <a:prstGeom prst="line">
              <a:avLst/>
            </a:prstGeom>
            <a:ln w="19050">
              <a:solidFill>
                <a:srgbClr val="ECBB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68940" y="2824536"/>
              <a:ext cx="510192" cy="656320"/>
            </a:xfrm>
            <a:prstGeom prst="line">
              <a:avLst/>
            </a:prstGeom>
            <a:ln w="19050">
              <a:solidFill>
                <a:srgbClr val="ECBB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9" idx="5"/>
            </p:cNvCxnSpPr>
            <p:nvPr/>
          </p:nvCxnSpPr>
          <p:spPr>
            <a:xfrm>
              <a:off x="5512368" y="3657732"/>
              <a:ext cx="689421" cy="370272"/>
            </a:xfrm>
            <a:prstGeom prst="line">
              <a:avLst/>
            </a:prstGeom>
            <a:ln w="19050">
              <a:solidFill>
                <a:srgbClr val="ECBB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0" idx="6"/>
              <a:endCxn id="4" idx="2"/>
            </p:cNvCxnSpPr>
            <p:nvPr/>
          </p:nvCxnSpPr>
          <p:spPr>
            <a:xfrm>
              <a:off x="5389177" y="4591480"/>
              <a:ext cx="666132" cy="0"/>
            </a:xfrm>
            <a:prstGeom prst="line">
              <a:avLst/>
            </a:prstGeom>
            <a:ln w="19050">
              <a:solidFill>
                <a:srgbClr val="ECBB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5528072" y="5242562"/>
              <a:ext cx="673717" cy="370717"/>
            </a:xfrm>
            <a:prstGeom prst="line">
              <a:avLst/>
            </a:prstGeom>
            <a:ln w="19050">
              <a:solidFill>
                <a:srgbClr val="ECBB6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4" idx="3"/>
            </p:cNvCxnSpPr>
            <p:nvPr/>
          </p:nvCxnSpPr>
          <p:spPr>
            <a:xfrm flipH="1">
              <a:off x="8179310" y="2835208"/>
              <a:ext cx="418896" cy="593421"/>
            </a:xfrm>
            <a:prstGeom prst="line">
              <a:avLst/>
            </a:prstGeom>
            <a:ln w="19050">
              <a:solidFill>
                <a:srgbClr val="ECBB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55" idx="3"/>
            </p:cNvCxnSpPr>
            <p:nvPr/>
          </p:nvCxnSpPr>
          <p:spPr>
            <a:xfrm flipH="1">
              <a:off x="8680831" y="3657732"/>
              <a:ext cx="719792" cy="370272"/>
            </a:xfrm>
            <a:prstGeom prst="line">
              <a:avLst/>
            </a:prstGeom>
            <a:ln w="19050">
              <a:solidFill>
                <a:srgbClr val="ECBB6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827309" y="4497307"/>
              <a:ext cx="666132" cy="0"/>
            </a:xfrm>
            <a:prstGeom prst="line">
              <a:avLst/>
            </a:prstGeom>
            <a:ln w="19050">
              <a:solidFill>
                <a:srgbClr val="ECBB6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680831" y="5241986"/>
              <a:ext cx="689419" cy="350356"/>
            </a:xfrm>
            <a:prstGeom prst="line">
              <a:avLst/>
            </a:prstGeom>
            <a:ln w="19050">
              <a:solidFill>
                <a:srgbClr val="ECBB69"/>
              </a:solidFill>
            </a:ln>
          </p:spPr>
          <p:style>
            <a:lnRef idx="1">
              <a:schemeClr val="accent1"/>
            </a:lnRef>
            <a:fillRef idx="0">
              <a:schemeClr val="accent1"/>
            </a:fillRef>
            <a:effectRef idx="0">
              <a:schemeClr val="accent1"/>
            </a:effectRef>
            <a:fontRef idx="minor">
              <a:schemeClr val="tx1"/>
            </a:fontRef>
          </p:style>
        </p:cxnSp>
        <p:sp>
          <p:nvSpPr>
            <p:cNvPr id="4" name="Circle: Hollow 3"/>
            <p:cNvSpPr/>
            <p:nvPr/>
          </p:nvSpPr>
          <p:spPr>
            <a:xfrm>
              <a:off x="6055309" y="3205480"/>
              <a:ext cx="2772000" cy="2772000"/>
            </a:xfrm>
            <a:prstGeom prst="donut">
              <a:avLst>
                <a:gd name="adj" fmla="val 1009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Google Shape;230;p26"/>
            <p:cNvSpPr txBox="1"/>
            <p:nvPr/>
          </p:nvSpPr>
          <p:spPr>
            <a:xfrm>
              <a:off x="3088640" y="4288225"/>
              <a:ext cx="1563398" cy="544990"/>
            </a:xfrm>
            <a:prstGeom prst="rect">
              <a:avLst/>
            </a:prstGeom>
            <a:noFill/>
            <a:ln>
              <a:noFill/>
            </a:ln>
          </p:spPr>
          <p:txBody>
            <a:bodyPr spcFirstLastPara="1" wrap="square" lIns="91425" tIns="45700" rIns="91425" bIns="45700" anchor="t" anchorCtr="0">
              <a:noAutofit/>
            </a:bodyPr>
            <a:lstStyle/>
            <a:p>
              <a:pPr algn="ctr">
                <a:buClr>
                  <a:srgbClr val="000000"/>
                </a:buClr>
                <a:buFont typeface="Avenir"/>
                <a:buNone/>
              </a:pPr>
              <a:r>
                <a:rPr lang="en-US" sz="1200" b="1" kern="0">
                  <a:solidFill>
                    <a:schemeClr val="bg1"/>
                  </a:solidFill>
                  <a:latin typeface="GT Walsheim" panose="00000500000000000000"/>
                  <a:ea typeface="Avenir"/>
                  <a:cs typeface="Avenir"/>
                  <a:sym typeface="Avenir"/>
                </a:rPr>
                <a:t>AVOID USING CONJUNCTIVE STEPS</a:t>
              </a:r>
              <a:endParaRPr lang="en-US" sz="1200" b="1" kern="0">
                <a:solidFill>
                  <a:schemeClr val="bg1"/>
                </a:solidFill>
                <a:latin typeface="GT Walsheim" panose="00000500000000000000"/>
                <a:cs typeface="Arial" panose="020B0604020202020204"/>
                <a:sym typeface="Arial" panose="020B0604020202020204"/>
              </a:endParaRPr>
            </a:p>
          </p:txBody>
        </p:sp>
        <p:sp>
          <p:nvSpPr>
            <p:cNvPr id="32" name="Google Shape;229;p26"/>
            <p:cNvSpPr txBox="1"/>
            <p:nvPr/>
          </p:nvSpPr>
          <p:spPr>
            <a:xfrm>
              <a:off x="3161424" y="3033727"/>
              <a:ext cx="1707971" cy="544990"/>
            </a:xfrm>
            <a:prstGeom prst="rect">
              <a:avLst/>
            </a:prstGeom>
            <a:noFill/>
            <a:ln>
              <a:noFill/>
            </a:ln>
          </p:spPr>
          <p:txBody>
            <a:bodyPr spcFirstLastPara="1" wrap="square" lIns="91425" tIns="45700" rIns="91425" bIns="45700" anchor="t" anchorCtr="0">
              <a:noAutofit/>
            </a:bodyPr>
            <a:lstStyle/>
            <a:p>
              <a:pPr algn="ctr">
                <a:buClr>
                  <a:srgbClr val="000000"/>
                </a:buClr>
                <a:buFont typeface="Avenir"/>
                <a:buNone/>
              </a:pPr>
              <a:r>
                <a:rPr lang="en-US" sz="1200" b="1" kern="0">
                  <a:solidFill>
                    <a:schemeClr val="bg1"/>
                  </a:solidFill>
                  <a:latin typeface="GT Walsheim" panose="00000500000000000000"/>
                  <a:ea typeface="Avenir"/>
                  <a:cs typeface="Avenir"/>
                  <a:sym typeface="Avenir"/>
                </a:rPr>
                <a:t>SCENARIO OUTLINES : SCENARIO WITH VARIABLES</a:t>
              </a:r>
              <a:endParaRPr lang="en-US" sz="1200" b="1" kern="0">
                <a:solidFill>
                  <a:schemeClr val="bg1"/>
                </a:solidFill>
                <a:latin typeface="GT Walsheim" panose="00000500000000000000"/>
                <a:cs typeface="Arial" panose="020B0604020202020204"/>
                <a:sym typeface="Arial" panose="020B0604020202020204"/>
              </a:endParaRPr>
            </a:p>
          </p:txBody>
        </p:sp>
        <p:sp>
          <p:nvSpPr>
            <p:cNvPr id="33" name="Google Shape;223;p26"/>
            <p:cNvSpPr txBox="1"/>
            <p:nvPr/>
          </p:nvSpPr>
          <p:spPr>
            <a:xfrm>
              <a:off x="9907700" y="3033727"/>
              <a:ext cx="1317606" cy="392870"/>
            </a:xfrm>
            <a:prstGeom prst="rect">
              <a:avLst/>
            </a:prstGeom>
            <a:noFill/>
            <a:ln>
              <a:noFill/>
            </a:ln>
          </p:spPr>
          <p:txBody>
            <a:bodyPr spcFirstLastPara="1" wrap="square" lIns="91425" tIns="45700" rIns="91425" bIns="45700" anchor="t" anchorCtr="0">
              <a:noAutofit/>
            </a:bodyPr>
            <a:lstStyle/>
            <a:p>
              <a:pPr algn="ctr">
                <a:buClr>
                  <a:srgbClr val="000000"/>
                </a:buClr>
                <a:buFont typeface="Avenir"/>
                <a:buNone/>
              </a:pPr>
              <a:r>
                <a:rPr lang="en-US" sz="1200" b="1" kern="0">
                  <a:solidFill>
                    <a:schemeClr val="bg1"/>
                  </a:solidFill>
                  <a:latin typeface="GT Walsheim" panose="00000500000000000000"/>
                  <a:ea typeface="Avenir"/>
                  <a:cs typeface="Avenir"/>
                  <a:sym typeface="Avenir"/>
                </a:rPr>
                <a:t>USE @WIP TAGS</a:t>
              </a:r>
              <a:endParaRPr lang="en-US" sz="1200" b="1" kern="0">
                <a:solidFill>
                  <a:schemeClr val="bg1"/>
                </a:solidFill>
                <a:latin typeface="GT Walsheim" panose="00000500000000000000"/>
                <a:ea typeface="Avenir"/>
                <a:cs typeface="Arial" panose="020B0604020202020204"/>
                <a:sym typeface="Arial" panose="020B0604020202020204"/>
              </a:endParaRPr>
            </a:p>
          </p:txBody>
        </p:sp>
        <p:sp>
          <p:nvSpPr>
            <p:cNvPr id="34" name="Google Shape;224;p26"/>
            <p:cNvSpPr txBox="1"/>
            <p:nvPr/>
          </p:nvSpPr>
          <p:spPr>
            <a:xfrm>
              <a:off x="10144179" y="4190968"/>
              <a:ext cx="1317606" cy="491346"/>
            </a:xfrm>
            <a:prstGeom prst="rect">
              <a:avLst/>
            </a:prstGeom>
            <a:noFill/>
            <a:ln>
              <a:noFill/>
            </a:ln>
          </p:spPr>
          <p:txBody>
            <a:bodyPr spcFirstLastPara="1" wrap="square" lIns="91425" tIns="45700" rIns="91425" bIns="45700" anchor="t" anchorCtr="0">
              <a:noAutofit/>
            </a:bodyPr>
            <a:lstStyle/>
            <a:p>
              <a:pPr algn="ctr">
                <a:buClr>
                  <a:srgbClr val="000000"/>
                </a:buClr>
                <a:buFont typeface="Avenir"/>
                <a:buNone/>
              </a:pPr>
              <a:r>
                <a:rPr lang="en-US" sz="1200" b="1" kern="0">
                  <a:solidFill>
                    <a:schemeClr val="bg1"/>
                  </a:solidFill>
                  <a:latin typeface="GT Walsheim" panose="00000500000000000000"/>
                  <a:ea typeface="Avenir"/>
                  <a:cs typeface="Avenir"/>
                  <a:sym typeface="Avenir"/>
                </a:rPr>
                <a:t>USE BACKGROUND</a:t>
              </a:r>
              <a:endParaRPr lang="en-US" sz="1200" b="1" kern="0">
                <a:solidFill>
                  <a:schemeClr val="bg1"/>
                </a:solidFill>
                <a:latin typeface="GT Walsheim" panose="00000500000000000000"/>
                <a:cs typeface="Arial" panose="020B0604020202020204"/>
                <a:sym typeface="Arial" panose="020B0604020202020204"/>
              </a:endParaRPr>
            </a:p>
          </p:txBody>
        </p:sp>
        <p:sp>
          <p:nvSpPr>
            <p:cNvPr id="35" name="Google Shape;225;p26"/>
            <p:cNvSpPr txBox="1"/>
            <p:nvPr/>
          </p:nvSpPr>
          <p:spPr>
            <a:xfrm>
              <a:off x="9971858" y="5623980"/>
              <a:ext cx="945243" cy="279889"/>
            </a:xfrm>
            <a:prstGeom prst="rect">
              <a:avLst/>
            </a:prstGeom>
            <a:noFill/>
            <a:ln>
              <a:noFill/>
            </a:ln>
          </p:spPr>
          <p:txBody>
            <a:bodyPr spcFirstLastPara="1" wrap="square" lIns="91425" tIns="45700" rIns="91425" bIns="45700" anchor="t" anchorCtr="0">
              <a:noAutofit/>
            </a:bodyPr>
            <a:lstStyle/>
            <a:p>
              <a:pPr algn="ctr">
                <a:buClr>
                  <a:srgbClr val="000000"/>
                </a:buClr>
                <a:buFont typeface="Avenir"/>
                <a:buNone/>
              </a:pPr>
              <a:r>
                <a:rPr lang="en-US" sz="1200" b="1" kern="0">
                  <a:solidFill>
                    <a:schemeClr val="bg1"/>
                  </a:solidFill>
                  <a:latin typeface="GT Walsheim" panose="00000500000000000000"/>
                  <a:ea typeface="Avenir"/>
                  <a:cs typeface="Avenir"/>
                  <a:sym typeface="Avenir"/>
                </a:rPr>
                <a:t>USE TAGS </a:t>
              </a:r>
              <a:endParaRPr lang="en-US" sz="1200" b="1" kern="0">
                <a:solidFill>
                  <a:schemeClr val="bg1"/>
                </a:solidFill>
                <a:latin typeface="GT Walsheim" panose="00000500000000000000"/>
                <a:cs typeface="Arial" panose="020B0604020202020204"/>
                <a:sym typeface="Arial" panose="020B0604020202020204"/>
              </a:endParaRPr>
            </a:p>
          </p:txBody>
        </p:sp>
        <p:sp>
          <p:nvSpPr>
            <p:cNvPr id="36" name="Google Shape;226;p26"/>
            <p:cNvSpPr txBox="1"/>
            <p:nvPr/>
          </p:nvSpPr>
          <p:spPr>
            <a:xfrm>
              <a:off x="9068827" y="2104175"/>
              <a:ext cx="1462741" cy="370272"/>
            </a:xfrm>
            <a:prstGeom prst="rect">
              <a:avLst/>
            </a:prstGeom>
            <a:noFill/>
            <a:ln>
              <a:noFill/>
            </a:ln>
          </p:spPr>
          <p:txBody>
            <a:bodyPr spcFirstLastPara="1" wrap="square" lIns="91425" tIns="45700" rIns="91425" bIns="45700" anchor="t" anchorCtr="0">
              <a:noAutofit/>
            </a:bodyPr>
            <a:lstStyle/>
            <a:p>
              <a:pPr algn="ctr">
                <a:buClr>
                  <a:srgbClr val="000000"/>
                </a:buClr>
                <a:buFont typeface="Avenir"/>
                <a:buNone/>
              </a:pPr>
              <a:r>
                <a:rPr lang="en-US" sz="1200" b="1" kern="0">
                  <a:solidFill>
                    <a:schemeClr val="bg1"/>
                  </a:solidFill>
                  <a:latin typeface="GT Walsheim" panose="00000500000000000000"/>
                  <a:ea typeface="Avenir"/>
                  <a:cs typeface="Avenir"/>
                  <a:sym typeface="Avenir"/>
                </a:rPr>
                <a:t>USE NESTED STEPS</a:t>
              </a:r>
              <a:endParaRPr lang="en-US" sz="1200" b="1" kern="0">
                <a:solidFill>
                  <a:schemeClr val="bg1"/>
                </a:solidFill>
                <a:latin typeface="GT Walsheim" panose="00000500000000000000"/>
                <a:cs typeface="Arial" panose="020B0604020202020204"/>
                <a:sym typeface="Arial" panose="020B0604020202020204"/>
              </a:endParaRPr>
            </a:p>
          </p:txBody>
        </p:sp>
        <p:sp>
          <p:nvSpPr>
            <p:cNvPr id="37" name="Google Shape;227;p26"/>
            <p:cNvSpPr txBox="1"/>
            <p:nvPr/>
          </p:nvSpPr>
          <p:spPr>
            <a:xfrm>
              <a:off x="6469322" y="1399094"/>
              <a:ext cx="1943973" cy="330887"/>
            </a:xfrm>
            <a:prstGeom prst="rect">
              <a:avLst/>
            </a:prstGeom>
            <a:noFill/>
            <a:ln>
              <a:noFill/>
            </a:ln>
          </p:spPr>
          <p:txBody>
            <a:bodyPr spcFirstLastPara="1" wrap="square" lIns="91425" tIns="45700" rIns="91425" bIns="45700" anchor="t" anchorCtr="0">
              <a:noAutofit/>
            </a:bodyPr>
            <a:lstStyle/>
            <a:p>
              <a:pPr algn="ctr">
                <a:buClr>
                  <a:srgbClr val="000000"/>
                </a:buClr>
                <a:buFont typeface="Avenir"/>
                <a:buNone/>
              </a:pPr>
              <a:r>
                <a:rPr lang="en-US" sz="1200" b="1" kern="0">
                  <a:solidFill>
                    <a:schemeClr val="bg1"/>
                  </a:solidFill>
                  <a:latin typeface="GT Walsheim" panose="00000500000000000000"/>
                  <a:ea typeface="Avenir"/>
                  <a:cs typeface="Avenir"/>
                  <a:sym typeface="Avenir"/>
                </a:rPr>
                <a:t>USE DRY-RUN</a:t>
              </a:r>
              <a:endParaRPr lang="en-US" sz="1200" b="1" kern="0">
                <a:solidFill>
                  <a:schemeClr val="bg1"/>
                </a:solidFill>
                <a:latin typeface="GT Walsheim" panose="00000500000000000000"/>
                <a:cs typeface="Arial" panose="020B0604020202020204"/>
                <a:sym typeface="Arial" panose="020B0604020202020204"/>
              </a:endParaRPr>
            </a:p>
          </p:txBody>
        </p:sp>
        <p:sp>
          <p:nvSpPr>
            <p:cNvPr id="38" name="Google Shape;228;p26"/>
            <p:cNvSpPr txBox="1"/>
            <p:nvPr/>
          </p:nvSpPr>
          <p:spPr>
            <a:xfrm>
              <a:off x="4404318" y="2104175"/>
              <a:ext cx="1460612" cy="321930"/>
            </a:xfrm>
            <a:prstGeom prst="rect">
              <a:avLst/>
            </a:prstGeom>
            <a:noFill/>
            <a:ln>
              <a:noFill/>
            </a:ln>
          </p:spPr>
          <p:txBody>
            <a:bodyPr spcFirstLastPara="1" wrap="square" lIns="91425" tIns="45700" rIns="91425" bIns="45700" anchor="t" anchorCtr="0">
              <a:noAutofit/>
            </a:bodyPr>
            <a:lstStyle/>
            <a:p>
              <a:pPr algn="ctr">
                <a:buClr>
                  <a:srgbClr val="000000"/>
                </a:buClr>
                <a:buFont typeface="Avenir"/>
                <a:buNone/>
              </a:pPr>
              <a:r>
                <a:rPr lang="en-US" sz="1200" b="1" kern="0">
                  <a:solidFill>
                    <a:schemeClr val="bg1"/>
                  </a:solidFill>
                  <a:latin typeface="GT Walsheim" panose="00000500000000000000"/>
                  <a:ea typeface="Avenir"/>
                  <a:cs typeface="Avenir"/>
                  <a:sym typeface="Avenir"/>
                </a:rPr>
                <a:t>USE PROFILE</a:t>
              </a:r>
              <a:endParaRPr lang="en-US" sz="1200" b="1" kern="0">
                <a:solidFill>
                  <a:schemeClr val="bg1"/>
                </a:solidFill>
                <a:latin typeface="GT Walsheim" panose="00000500000000000000"/>
                <a:cs typeface="Arial" panose="020B0604020202020204"/>
                <a:sym typeface="Arial" panose="020B0604020202020204"/>
              </a:endParaRPr>
            </a:p>
          </p:txBody>
        </p:sp>
        <p:sp>
          <p:nvSpPr>
            <p:cNvPr id="39" name="Google Shape;231;p26"/>
            <p:cNvSpPr txBox="1"/>
            <p:nvPr/>
          </p:nvSpPr>
          <p:spPr>
            <a:xfrm>
              <a:off x="3429141" y="5555135"/>
              <a:ext cx="1433794" cy="544990"/>
            </a:xfrm>
            <a:prstGeom prst="rect">
              <a:avLst/>
            </a:prstGeom>
            <a:noFill/>
            <a:ln>
              <a:noFill/>
            </a:ln>
          </p:spPr>
          <p:txBody>
            <a:bodyPr spcFirstLastPara="1" wrap="square" lIns="91425" tIns="45700" rIns="91425" bIns="45700" anchor="t" anchorCtr="0">
              <a:noAutofit/>
            </a:bodyPr>
            <a:lstStyle/>
            <a:p>
              <a:pPr algn="ctr">
                <a:buClr>
                  <a:srgbClr val="000000"/>
                </a:buClr>
                <a:buFont typeface="Avenir"/>
                <a:buNone/>
              </a:pPr>
              <a:r>
                <a:rPr lang="en-US" sz="1200" b="1" kern="0">
                  <a:solidFill>
                    <a:schemeClr val="bg1"/>
                  </a:solidFill>
                  <a:latin typeface="GT Walsheim" panose="00000500000000000000"/>
                  <a:ea typeface="Avenir"/>
                  <a:cs typeface="Avenir"/>
                  <a:sym typeface="Avenir"/>
                </a:rPr>
                <a:t>REFACTOR AND REUSE STEP DEFINITIONS</a:t>
              </a:r>
              <a:endParaRPr lang="en-US" sz="1200" b="1" kern="0">
                <a:solidFill>
                  <a:schemeClr val="bg1"/>
                </a:solidFill>
                <a:latin typeface="GT Walsheim" panose="00000500000000000000"/>
                <a:cs typeface="Arial" panose="020B0604020202020204"/>
                <a:sym typeface="Arial" panose="020B0604020202020204"/>
              </a:endParaRPr>
            </a:p>
          </p:txBody>
        </p:sp>
        <p:sp>
          <p:nvSpPr>
            <p:cNvPr id="44" name="Flowchart: Connector 43"/>
            <p:cNvSpPr/>
            <p:nvPr/>
          </p:nvSpPr>
          <p:spPr>
            <a:xfrm>
              <a:off x="7117309" y="1795593"/>
              <a:ext cx="648000" cy="648000"/>
            </a:xfrm>
            <a:prstGeom prst="flowChartConnector">
              <a:avLst/>
            </a:prstGeom>
            <a:solidFill>
              <a:srgbClr val="ECB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lowchart: Connector 53"/>
            <p:cNvSpPr/>
            <p:nvPr/>
          </p:nvSpPr>
          <p:spPr>
            <a:xfrm>
              <a:off x="8503309" y="2282105"/>
              <a:ext cx="648000" cy="648000"/>
            </a:xfrm>
            <a:prstGeom prst="flowChartConnector">
              <a:avLst/>
            </a:prstGeom>
            <a:solidFill>
              <a:srgbClr val="ECB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Connector 54"/>
            <p:cNvSpPr/>
            <p:nvPr/>
          </p:nvSpPr>
          <p:spPr>
            <a:xfrm>
              <a:off x="9305726" y="3104629"/>
              <a:ext cx="648000" cy="648000"/>
            </a:xfrm>
            <a:prstGeom prst="flowChartConnector">
              <a:avLst/>
            </a:prstGeom>
            <a:solidFill>
              <a:srgbClr val="ECB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lowchart: Connector 55"/>
            <p:cNvSpPr/>
            <p:nvPr/>
          </p:nvSpPr>
          <p:spPr>
            <a:xfrm>
              <a:off x="5659309" y="2282105"/>
              <a:ext cx="648000" cy="648000"/>
            </a:xfrm>
            <a:prstGeom prst="flowChartConnector">
              <a:avLst/>
            </a:prstGeom>
            <a:solidFill>
              <a:srgbClr val="ECB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lowchart: Connector 56"/>
            <p:cNvSpPr/>
            <p:nvPr/>
          </p:nvSpPr>
          <p:spPr>
            <a:xfrm>
              <a:off x="9478047" y="4147354"/>
              <a:ext cx="648000" cy="648000"/>
            </a:xfrm>
            <a:prstGeom prst="flowChartConnector">
              <a:avLst/>
            </a:prstGeom>
            <a:solidFill>
              <a:srgbClr val="ECB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Flowchart: Connector 57"/>
            <p:cNvSpPr/>
            <p:nvPr/>
          </p:nvSpPr>
          <p:spPr>
            <a:xfrm>
              <a:off x="9305726" y="5399869"/>
              <a:ext cx="648000" cy="648000"/>
            </a:xfrm>
            <a:prstGeom prst="flowChartConnector">
              <a:avLst/>
            </a:prstGeom>
            <a:solidFill>
              <a:srgbClr val="ECB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lowchart: Connector 58"/>
            <p:cNvSpPr/>
            <p:nvPr/>
          </p:nvSpPr>
          <p:spPr>
            <a:xfrm>
              <a:off x="4959265" y="3104629"/>
              <a:ext cx="648000" cy="648000"/>
            </a:xfrm>
            <a:prstGeom prst="flowChartConnector">
              <a:avLst/>
            </a:prstGeom>
            <a:solidFill>
              <a:srgbClr val="ECB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Flowchart: Connector 59"/>
            <p:cNvSpPr/>
            <p:nvPr/>
          </p:nvSpPr>
          <p:spPr>
            <a:xfrm>
              <a:off x="4741177" y="4267480"/>
              <a:ext cx="648000" cy="648000"/>
            </a:xfrm>
            <a:prstGeom prst="flowChartConnector">
              <a:avLst/>
            </a:prstGeom>
            <a:solidFill>
              <a:srgbClr val="ECB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Flowchart: Connector 60"/>
            <p:cNvSpPr/>
            <p:nvPr/>
          </p:nvSpPr>
          <p:spPr>
            <a:xfrm>
              <a:off x="4959265" y="5399869"/>
              <a:ext cx="648000" cy="648000"/>
            </a:xfrm>
            <a:prstGeom prst="flowChartConnector">
              <a:avLst/>
            </a:prstGeom>
            <a:solidFill>
              <a:srgbClr val="ECB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9" name="Google Shape;239;p26" descr="C:\Users\venkatasurendra_n\Downloads\warning.png"/>
            <p:cNvPicPr preferRelativeResize="0"/>
            <p:nvPr/>
          </p:nvPicPr>
          <p:blipFill rotWithShape="1">
            <a:blip r:embed="rId3">
              <a:biLevel thresh="75000"/>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a:xfrm>
              <a:off x="4885177" y="4411480"/>
              <a:ext cx="360000" cy="360000"/>
            </a:xfrm>
            <a:prstGeom prst="rect">
              <a:avLst/>
            </a:prstGeom>
            <a:noFill/>
            <a:ln>
              <a:noFill/>
            </a:ln>
          </p:spPr>
        </p:pic>
        <p:pic>
          <p:nvPicPr>
            <p:cNvPr id="110" name="Google Shape;240;p26" descr="C:\Users\venkatasurendra_n\Downloads\multiple-variable-bars-data-graphic.png"/>
            <p:cNvPicPr preferRelativeResize="0"/>
            <p:nvPr/>
          </p:nvPicPr>
          <p:blipFill rotWithShape="1">
            <a:blip r:embed="rId5">
              <a:biLevel thresh="7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p:blipFill>
          <p:spPr>
            <a:xfrm>
              <a:off x="5103265" y="3248629"/>
              <a:ext cx="360000" cy="360000"/>
            </a:xfrm>
            <a:prstGeom prst="rect">
              <a:avLst/>
            </a:prstGeom>
            <a:noFill/>
            <a:ln>
              <a:noFill/>
            </a:ln>
          </p:spPr>
        </p:pic>
        <p:pic>
          <p:nvPicPr>
            <p:cNvPr id="111" name="Google Shape;232;p26" descr="C:\Users\venkatasurendra_n\Downloads\user (4).png"/>
            <p:cNvPicPr preferRelativeResize="0"/>
            <p:nvPr/>
          </p:nvPicPr>
          <p:blipFill rotWithShape="1">
            <a:blip r:embed="rId7">
              <a:biLevel thresh="75000"/>
            </a:blip>
            <a:srcRect/>
            <a:stretch>
              <a:fillRect/>
            </a:stretch>
          </p:blipFill>
          <p:spPr>
            <a:xfrm>
              <a:off x="5803309" y="2426105"/>
              <a:ext cx="360000" cy="360000"/>
            </a:xfrm>
            <a:prstGeom prst="rect">
              <a:avLst/>
            </a:prstGeom>
            <a:noFill/>
            <a:ln>
              <a:noFill/>
            </a:ln>
          </p:spPr>
        </p:pic>
        <p:pic>
          <p:nvPicPr>
            <p:cNvPr id="112" name="Google Shape;233;p26" descr="C:\Users\venkatasurendra_n\Downloads\tactile-instruction (1).png"/>
            <p:cNvPicPr preferRelativeResize="0"/>
            <p:nvPr/>
          </p:nvPicPr>
          <p:blipFill rotWithShape="1">
            <a:blip r:embed="rId8">
              <a:biLevel thresh="75000"/>
              <a:extLst>
                <a:ext uri="{BEBA8EAE-BF5A-486C-A8C5-ECC9F3942E4B}">
                  <a14:imgProps xmlns:a14="http://schemas.microsoft.com/office/drawing/2010/main">
                    <a14:imgLayer r:embed="rId9">
                      <a14:imgEffect>
                        <a14:brightnessContrast bright="-40000" contrast="-40000"/>
                      </a14:imgEffect>
                    </a14:imgLayer>
                  </a14:imgProps>
                </a:ext>
              </a:extLst>
            </a:blip>
            <a:srcRect/>
            <a:stretch>
              <a:fillRect/>
            </a:stretch>
          </p:blipFill>
          <p:spPr>
            <a:xfrm>
              <a:off x="7264585" y="1926837"/>
              <a:ext cx="353448" cy="385512"/>
            </a:xfrm>
            <a:prstGeom prst="rect">
              <a:avLst/>
            </a:prstGeom>
            <a:noFill/>
            <a:ln>
              <a:noFill/>
            </a:ln>
          </p:spPr>
        </p:pic>
        <p:pic>
          <p:nvPicPr>
            <p:cNvPr id="113" name="Google Shape;235;p26" descr="C:\Users\venkatasurendra_n\Downloads\monetary-unit-current-use.png"/>
            <p:cNvPicPr preferRelativeResize="0"/>
            <p:nvPr/>
          </p:nvPicPr>
          <p:blipFill rotWithShape="1">
            <a:blip r:embed="rId10">
              <a:biLevel thresh="75000"/>
            </a:blip>
            <a:srcRect/>
            <a:stretch>
              <a:fillRect/>
            </a:stretch>
          </p:blipFill>
          <p:spPr>
            <a:xfrm>
              <a:off x="8647309" y="2426105"/>
              <a:ext cx="360000" cy="360000"/>
            </a:xfrm>
            <a:prstGeom prst="rect">
              <a:avLst/>
            </a:prstGeom>
            <a:noFill/>
            <a:ln>
              <a:noFill/>
            </a:ln>
          </p:spPr>
        </p:pic>
        <p:pic>
          <p:nvPicPr>
            <p:cNvPr id="114" name="Google Shape;234;p26" descr="C:\Users\venkatasurendra_n\Downloads\price-tag.png"/>
            <p:cNvPicPr preferRelativeResize="0"/>
            <p:nvPr/>
          </p:nvPicPr>
          <p:blipFill rotWithShape="1">
            <a:blip r:embed="rId11">
              <a:biLevel thresh="75000"/>
            </a:blip>
            <a:srcRect/>
            <a:stretch>
              <a:fillRect/>
            </a:stretch>
          </p:blipFill>
          <p:spPr>
            <a:xfrm>
              <a:off x="9449726" y="3248629"/>
              <a:ext cx="360000" cy="360000"/>
            </a:xfrm>
            <a:prstGeom prst="rect">
              <a:avLst/>
            </a:prstGeom>
            <a:noFill/>
            <a:ln>
              <a:noFill/>
            </a:ln>
          </p:spPr>
        </p:pic>
        <p:pic>
          <p:nvPicPr>
            <p:cNvPr id="115" name="Google Shape;238;p26" descr="C:\Users\venkatasurendra_n\Downloads\reuse.png"/>
            <p:cNvPicPr preferRelativeResize="0"/>
            <p:nvPr/>
          </p:nvPicPr>
          <p:blipFill rotWithShape="1">
            <a:blip r:embed="rId12">
              <a:biLevel thresh="75000"/>
            </a:blip>
            <a:srcRect/>
            <a:stretch>
              <a:fillRect/>
            </a:stretch>
          </p:blipFill>
          <p:spPr>
            <a:xfrm>
              <a:off x="5103265" y="5543869"/>
              <a:ext cx="360000" cy="360000"/>
            </a:xfrm>
            <a:prstGeom prst="rect">
              <a:avLst/>
            </a:prstGeom>
            <a:noFill/>
            <a:ln>
              <a:noFill/>
            </a:ln>
          </p:spPr>
        </p:pic>
        <p:pic>
          <p:nvPicPr>
            <p:cNvPr id="116" name="Google Shape;236;p26" descr="C:\Users\venkatasurendra_n\Downloads\background.png"/>
            <p:cNvPicPr preferRelativeResize="0"/>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a:xfrm>
              <a:off x="9622047" y="4291354"/>
              <a:ext cx="360000" cy="360000"/>
            </a:xfrm>
            <a:prstGeom prst="rect">
              <a:avLst/>
            </a:prstGeom>
            <a:noFill/>
            <a:ln>
              <a:noFill/>
            </a:ln>
          </p:spPr>
        </p:pic>
        <p:pic>
          <p:nvPicPr>
            <p:cNvPr id="117" name="Google Shape;237;p26" descr="C:\Users\venkatasurendra_n\Downloads\label.png"/>
            <p:cNvPicPr preferRelativeResize="0"/>
            <p:nvPr/>
          </p:nvPicPr>
          <p:blipFill rotWithShape="1">
            <a:blip r:embed="rId15">
              <a:biLevel thresh="75000"/>
              <a:extLst>
                <a:ext uri="{BEBA8EAE-BF5A-486C-A8C5-ECC9F3942E4B}">
                  <a14:imgProps xmlns:a14="http://schemas.microsoft.com/office/drawing/2010/main">
                    <a14:imgLayer r:embed="rId16">
                      <a14:imgEffect>
                        <a14:brightnessContrast bright="-40000" contrast="-40000"/>
                      </a14:imgEffect>
                    </a14:imgLayer>
                  </a14:imgProps>
                </a:ext>
              </a:extLst>
            </a:blip>
            <a:srcRect/>
            <a:stretch>
              <a:fillRect/>
            </a:stretch>
          </p:blipFill>
          <p:spPr>
            <a:xfrm>
              <a:off x="9449726" y="5543869"/>
              <a:ext cx="360000" cy="360000"/>
            </a:xfrm>
            <a:prstGeom prst="rect">
              <a:avLst/>
            </a:prstGeom>
            <a:noFill/>
            <a:ln>
              <a:noFill/>
            </a:ln>
          </p:spPr>
        </p:pic>
      </p:grpSp>
      <p:sp>
        <p:nvSpPr>
          <p:cNvPr id="84"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4582160" y="0"/>
            <a:ext cx="7613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22</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sp>
        <p:nvSpPr>
          <p:cNvPr id="47" name="Oval 46"/>
          <p:cNvSpPr/>
          <p:nvPr/>
        </p:nvSpPr>
        <p:spPr>
          <a:xfrm>
            <a:off x="3668907" y="2434033"/>
            <a:ext cx="1819368" cy="1823699"/>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36" name="TextBox 35"/>
          <p:cNvSpPr txBox="1"/>
          <p:nvPr/>
        </p:nvSpPr>
        <p:spPr>
          <a:xfrm>
            <a:off x="462623" y="1213296"/>
            <a:ext cx="2805210" cy="523220"/>
          </a:xfrm>
          <a:prstGeom prst="rect">
            <a:avLst/>
          </a:prstGeom>
          <a:solidFill>
            <a:schemeClr val="bg1">
              <a:lumMod val="85000"/>
            </a:schemeClr>
          </a:solidFill>
        </p:spPr>
        <p:txBody>
          <a:bodyPr wrap="square" anchor="ctr">
            <a:spAutoFit/>
          </a:bodyPr>
          <a:lstStyle/>
          <a:p>
            <a:pPr marR="0" lvl="0" algn="ctr" rtl="0">
              <a:lnSpc>
                <a:spcPct val="100000"/>
              </a:lnSpc>
              <a:spcBef>
                <a:spcPts val="0"/>
              </a:spcBef>
              <a:spcAft>
                <a:spcPts val="0"/>
              </a:spcAft>
              <a:buClr>
                <a:schemeClr val="lt1"/>
              </a:buClr>
              <a:buSzPts val="1000"/>
            </a:pPr>
            <a:r>
              <a:rPr lang="en-US" sz="1400" u="none" strike="noStrike" cap="none">
                <a:latin typeface="GT Walsheim Medium" panose="00000600000000000000" pitchFamily="50" charset="0"/>
                <a:ea typeface="Avenir"/>
                <a:cs typeface="Avenir"/>
                <a:sym typeface="Avenir"/>
              </a:rPr>
              <a:t>REFACTOR AND REUSE STEP DEFINITIONS</a:t>
            </a:r>
            <a:endParaRPr lang="en-US" sz="1400">
              <a:latin typeface="GT Walsheim Medium" panose="00000600000000000000" pitchFamily="50" charset="0"/>
            </a:endParaRPr>
          </a:p>
        </p:txBody>
      </p:sp>
      <p:sp>
        <p:nvSpPr>
          <p:cNvPr id="43" name="TextBox 42"/>
          <p:cNvSpPr txBox="1"/>
          <p:nvPr/>
        </p:nvSpPr>
        <p:spPr>
          <a:xfrm>
            <a:off x="462623" y="1992602"/>
            <a:ext cx="2805210" cy="276999"/>
          </a:xfrm>
          <a:prstGeom prst="rect">
            <a:avLst/>
          </a:prstGeom>
          <a:noFill/>
          <a:ln>
            <a:solidFill>
              <a:schemeClr val="bg1">
                <a:lumMod val="85000"/>
              </a:schemeClr>
            </a:solidFill>
          </a:ln>
        </p:spPr>
        <p:txBody>
          <a:bodyPr wrap="square" anchor="ctr">
            <a:spAutoFit/>
          </a:bodyPr>
          <a:lstStyle/>
          <a:p>
            <a:pPr algn="ctr">
              <a:buClr>
                <a:schemeClr val="lt1"/>
              </a:buClr>
              <a:buSzPts val="1000"/>
            </a:pPr>
            <a:r>
              <a:rPr lang="en-US" sz="1200">
                <a:solidFill>
                  <a:schemeClr val="bg1">
                    <a:lumMod val="65000"/>
                  </a:schemeClr>
                </a:solidFill>
                <a:latin typeface="GT Walsheim Medium" panose="00000600000000000000" pitchFamily="50" charset="0"/>
                <a:sym typeface="Avenir"/>
              </a:rPr>
              <a:t>AVOID USING CONJUNCTIVE STEPS</a:t>
            </a:r>
            <a:endParaRPr lang="en-US" sz="1200">
              <a:solidFill>
                <a:schemeClr val="bg1">
                  <a:lumMod val="65000"/>
                </a:schemeClr>
              </a:solidFill>
              <a:latin typeface="GT Walsheim Medium" panose="00000600000000000000" pitchFamily="50" charset="0"/>
            </a:endParaRPr>
          </a:p>
        </p:txBody>
      </p:sp>
      <p:sp>
        <p:nvSpPr>
          <p:cNvPr id="48" name="TextBox 47"/>
          <p:cNvSpPr txBox="1"/>
          <p:nvPr/>
        </p:nvSpPr>
        <p:spPr>
          <a:xfrm>
            <a:off x="462623" y="2525687"/>
            <a:ext cx="2805210" cy="461665"/>
          </a:xfrm>
          <a:prstGeom prst="rect">
            <a:avLst/>
          </a:prstGeom>
          <a:noFill/>
          <a:ln>
            <a:solidFill>
              <a:schemeClr val="bg1">
                <a:lumMod val="85000"/>
              </a:schemeClr>
            </a:solidFill>
          </a:ln>
        </p:spPr>
        <p:txBody>
          <a:bodyPr wrap="square" anchor="ctr">
            <a:spAutoFit/>
          </a:bodyPr>
          <a:lstStyle/>
          <a:p>
            <a:pPr marR="0" lvl="0" algn="ctr">
              <a:lnSpc>
                <a:spcPct val="100000"/>
              </a:lnSpc>
              <a:spcBef>
                <a:spcPts val="0"/>
              </a:spcBef>
              <a:spcAft>
                <a:spcPts val="0"/>
              </a:spcAft>
              <a:buClr>
                <a:schemeClr val="lt1"/>
              </a:buClr>
              <a:buSzPts val="1000"/>
            </a:pPr>
            <a:r>
              <a:rPr lang="en-US" sz="1200">
                <a:solidFill>
                  <a:schemeClr val="bg1">
                    <a:lumMod val="65000"/>
                  </a:schemeClr>
                </a:solidFill>
                <a:latin typeface="GT Walsheim Medium" panose="00000600000000000000" pitchFamily="50" charset="0"/>
                <a:sym typeface="Avenir"/>
              </a:rPr>
              <a:t>SCENARIO OUTLINES : SCENARIO WITH VARIABLES</a:t>
            </a:r>
            <a:endParaRPr lang="en-US" sz="1200">
              <a:solidFill>
                <a:schemeClr val="bg1">
                  <a:lumMod val="65000"/>
                </a:schemeClr>
              </a:solidFill>
              <a:latin typeface="GT Walsheim Medium" panose="00000600000000000000" pitchFamily="50" charset="0"/>
            </a:endParaRPr>
          </a:p>
        </p:txBody>
      </p:sp>
      <p:sp>
        <p:nvSpPr>
          <p:cNvPr id="49" name="TextBox 48"/>
          <p:cNvSpPr txBox="1"/>
          <p:nvPr/>
        </p:nvSpPr>
        <p:spPr>
          <a:xfrm>
            <a:off x="462623" y="3243438"/>
            <a:ext cx="2805210" cy="276999"/>
          </a:xfrm>
          <a:prstGeom prst="rect">
            <a:avLst/>
          </a:prstGeom>
          <a:noFill/>
          <a:ln>
            <a:solidFill>
              <a:schemeClr val="bg1">
                <a:lumMod val="85000"/>
              </a:schemeClr>
            </a:solidFill>
          </a:ln>
        </p:spPr>
        <p:txBody>
          <a:bodyPr wrap="square" anchor="ctr">
            <a:spAutoFit/>
          </a:bodyPr>
          <a:lstStyle/>
          <a:p>
            <a:pPr algn="ctr">
              <a:buClr>
                <a:schemeClr val="lt1"/>
              </a:buClr>
              <a:buSzPts val="1000"/>
            </a:pPr>
            <a:r>
              <a:rPr lang="en-US" sz="1200">
                <a:solidFill>
                  <a:schemeClr val="bg1">
                    <a:lumMod val="65000"/>
                  </a:schemeClr>
                </a:solidFill>
                <a:latin typeface="GT Walsheim Medium" panose="00000600000000000000" pitchFamily="50" charset="0"/>
                <a:sym typeface="Avenir"/>
              </a:rPr>
              <a:t>USE PROFILE</a:t>
            </a:r>
            <a:endParaRPr lang="en-US" sz="1200">
              <a:solidFill>
                <a:schemeClr val="bg1">
                  <a:lumMod val="65000"/>
                </a:schemeClr>
              </a:solidFill>
              <a:latin typeface="GT Walsheim Medium" panose="00000600000000000000" pitchFamily="50" charset="0"/>
            </a:endParaRPr>
          </a:p>
        </p:txBody>
      </p:sp>
      <p:sp>
        <p:nvSpPr>
          <p:cNvPr id="50" name="TextBox 49"/>
          <p:cNvSpPr txBox="1"/>
          <p:nvPr/>
        </p:nvSpPr>
        <p:spPr>
          <a:xfrm>
            <a:off x="462623" y="3776523"/>
            <a:ext cx="2805210" cy="276999"/>
          </a:xfrm>
          <a:prstGeom prst="rect">
            <a:avLst/>
          </a:prstGeom>
          <a:noFill/>
          <a:ln>
            <a:solidFill>
              <a:schemeClr val="bg1">
                <a:lumMod val="85000"/>
              </a:schemeClr>
            </a:solidFill>
          </a:ln>
        </p:spPr>
        <p:txBody>
          <a:bodyPr wrap="square" anchor="ctr">
            <a:spAutoFit/>
          </a:bodyPr>
          <a:lstStyle/>
          <a:p>
            <a:pPr marR="0" lvl="0" algn="ctr">
              <a:lnSpc>
                <a:spcPct val="100000"/>
              </a:lnSpc>
              <a:spcBef>
                <a:spcPts val="0"/>
              </a:spcBef>
              <a:spcAft>
                <a:spcPts val="0"/>
              </a:spcAft>
              <a:buClr>
                <a:schemeClr val="lt1"/>
              </a:buClr>
              <a:buSzPts val="1000"/>
            </a:pPr>
            <a:r>
              <a:rPr lang="en-US" sz="1200">
                <a:solidFill>
                  <a:schemeClr val="bg1">
                    <a:lumMod val="65000"/>
                  </a:schemeClr>
                </a:solidFill>
                <a:latin typeface="GT Walsheim Medium" panose="00000600000000000000" pitchFamily="50" charset="0"/>
                <a:sym typeface="Avenir"/>
              </a:rPr>
              <a:t>USE DRY RUN</a:t>
            </a:r>
            <a:endParaRPr lang="en-US" sz="1200">
              <a:solidFill>
                <a:schemeClr val="bg1">
                  <a:lumMod val="65000"/>
                </a:schemeClr>
              </a:solidFill>
              <a:latin typeface="GT Walsheim Medium" panose="00000600000000000000" pitchFamily="50" charset="0"/>
            </a:endParaRPr>
          </a:p>
        </p:txBody>
      </p:sp>
      <p:sp>
        <p:nvSpPr>
          <p:cNvPr id="51" name="TextBox 50"/>
          <p:cNvSpPr txBox="1"/>
          <p:nvPr/>
        </p:nvSpPr>
        <p:spPr>
          <a:xfrm>
            <a:off x="462623" y="4309608"/>
            <a:ext cx="2805210" cy="276999"/>
          </a:xfrm>
          <a:prstGeom prst="rect">
            <a:avLst/>
          </a:prstGeom>
          <a:noFill/>
          <a:ln>
            <a:solidFill>
              <a:schemeClr val="bg1">
                <a:lumMod val="85000"/>
              </a:schemeClr>
            </a:solidFill>
          </a:ln>
        </p:spPr>
        <p:txBody>
          <a:bodyPr wrap="square" anchor="ctr">
            <a:spAutoFit/>
          </a:bodyPr>
          <a:lstStyle/>
          <a:p>
            <a:pPr algn="ctr">
              <a:buClr>
                <a:schemeClr val="lt1"/>
              </a:buClr>
              <a:buSzPts val="1000"/>
            </a:pPr>
            <a:r>
              <a:rPr lang="en-US" sz="1200">
                <a:solidFill>
                  <a:schemeClr val="bg1">
                    <a:lumMod val="65000"/>
                  </a:schemeClr>
                </a:solidFill>
                <a:latin typeface="GT Walsheim Medium" panose="00000600000000000000" pitchFamily="50" charset="0"/>
                <a:sym typeface="Avenir"/>
              </a:rPr>
              <a:t>USE NESTED STEPS</a:t>
            </a:r>
            <a:endParaRPr lang="en-US" sz="1200">
              <a:solidFill>
                <a:schemeClr val="bg1">
                  <a:lumMod val="65000"/>
                </a:schemeClr>
              </a:solidFill>
              <a:latin typeface="GT Walsheim Medium" panose="00000600000000000000" pitchFamily="50" charset="0"/>
            </a:endParaRPr>
          </a:p>
        </p:txBody>
      </p:sp>
      <p:sp>
        <p:nvSpPr>
          <p:cNvPr id="52" name="TextBox 51"/>
          <p:cNvSpPr txBox="1"/>
          <p:nvPr/>
        </p:nvSpPr>
        <p:spPr>
          <a:xfrm>
            <a:off x="462623" y="4842693"/>
            <a:ext cx="2805210" cy="276999"/>
          </a:xfrm>
          <a:prstGeom prst="rect">
            <a:avLst/>
          </a:prstGeom>
          <a:noFill/>
          <a:ln>
            <a:solidFill>
              <a:schemeClr val="bg1">
                <a:lumMod val="85000"/>
              </a:schemeClr>
            </a:solidFill>
          </a:ln>
        </p:spPr>
        <p:txBody>
          <a:bodyPr wrap="square" anchor="ctr">
            <a:spAutoFit/>
          </a:bodyPr>
          <a:lstStyle/>
          <a:p>
            <a:pPr marR="0" lvl="0" algn="ctr">
              <a:lnSpc>
                <a:spcPct val="100000"/>
              </a:lnSpc>
              <a:spcBef>
                <a:spcPts val="0"/>
              </a:spcBef>
              <a:spcAft>
                <a:spcPts val="0"/>
              </a:spcAft>
              <a:buClr>
                <a:schemeClr val="lt1"/>
              </a:buClr>
              <a:buSzPts val="1000"/>
            </a:pPr>
            <a:r>
              <a:rPr lang="en-US" sz="1200">
                <a:solidFill>
                  <a:schemeClr val="bg1">
                    <a:lumMod val="65000"/>
                  </a:schemeClr>
                </a:solidFill>
                <a:latin typeface="GT Walsheim Medium" panose="00000600000000000000" pitchFamily="50" charset="0"/>
                <a:sym typeface="Avenir"/>
              </a:rPr>
              <a:t>USE @WIP TAGS</a:t>
            </a:r>
            <a:endParaRPr lang="en-US" sz="1200">
              <a:solidFill>
                <a:schemeClr val="bg1">
                  <a:lumMod val="65000"/>
                </a:schemeClr>
              </a:solidFill>
              <a:latin typeface="GT Walsheim Medium" panose="00000600000000000000" pitchFamily="50" charset="0"/>
            </a:endParaRPr>
          </a:p>
        </p:txBody>
      </p:sp>
      <p:sp>
        <p:nvSpPr>
          <p:cNvPr id="53" name="TextBox 52"/>
          <p:cNvSpPr txBox="1"/>
          <p:nvPr/>
        </p:nvSpPr>
        <p:spPr>
          <a:xfrm>
            <a:off x="462623" y="5375778"/>
            <a:ext cx="2805210" cy="276999"/>
          </a:xfrm>
          <a:prstGeom prst="rect">
            <a:avLst/>
          </a:prstGeom>
          <a:noFill/>
          <a:ln>
            <a:solidFill>
              <a:schemeClr val="bg1">
                <a:lumMod val="85000"/>
              </a:schemeClr>
            </a:solidFill>
          </a:ln>
        </p:spPr>
        <p:txBody>
          <a:bodyPr wrap="square" anchor="ctr">
            <a:spAutoFit/>
          </a:bodyPr>
          <a:lstStyle/>
          <a:p>
            <a:pPr algn="ctr">
              <a:buClr>
                <a:schemeClr val="lt1"/>
              </a:buClr>
              <a:buSzPts val="1000"/>
            </a:pPr>
            <a:r>
              <a:rPr lang="en-US" sz="1200">
                <a:solidFill>
                  <a:schemeClr val="bg1">
                    <a:lumMod val="65000"/>
                  </a:schemeClr>
                </a:solidFill>
                <a:latin typeface="GT Walsheim Medium" panose="00000600000000000000" pitchFamily="50" charset="0"/>
                <a:sym typeface="Avenir"/>
              </a:rPr>
              <a:t>USE BACKGROUND</a:t>
            </a:r>
            <a:endParaRPr lang="en-US" sz="1200">
              <a:solidFill>
                <a:schemeClr val="bg1">
                  <a:lumMod val="65000"/>
                </a:schemeClr>
              </a:solidFill>
              <a:latin typeface="GT Walsheim Medium" panose="00000600000000000000" pitchFamily="50" charset="0"/>
            </a:endParaRPr>
          </a:p>
        </p:txBody>
      </p:sp>
      <p:sp>
        <p:nvSpPr>
          <p:cNvPr id="54" name="TextBox 53"/>
          <p:cNvSpPr txBox="1"/>
          <p:nvPr/>
        </p:nvSpPr>
        <p:spPr>
          <a:xfrm>
            <a:off x="462623" y="5908864"/>
            <a:ext cx="2805210" cy="276999"/>
          </a:xfrm>
          <a:prstGeom prst="rect">
            <a:avLst/>
          </a:prstGeom>
          <a:noFill/>
          <a:ln>
            <a:solidFill>
              <a:schemeClr val="bg1">
                <a:lumMod val="85000"/>
              </a:schemeClr>
            </a:solidFill>
          </a:ln>
        </p:spPr>
        <p:txBody>
          <a:bodyPr wrap="square" anchor="ctr">
            <a:spAutoFit/>
          </a:bodyPr>
          <a:lstStyle/>
          <a:p>
            <a:pPr marR="0" lvl="0" algn="ctr">
              <a:lnSpc>
                <a:spcPct val="100000"/>
              </a:lnSpc>
              <a:spcBef>
                <a:spcPts val="0"/>
              </a:spcBef>
              <a:spcAft>
                <a:spcPts val="0"/>
              </a:spcAft>
              <a:buClr>
                <a:schemeClr val="lt1"/>
              </a:buClr>
              <a:buSzPts val="1000"/>
            </a:pPr>
            <a:r>
              <a:rPr lang="en-US" sz="1200">
                <a:solidFill>
                  <a:schemeClr val="bg1">
                    <a:lumMod val="65000"/>
                  </a:schemeClr>
                </a:solidFill>
                <a:latin typeface="GT Walsheim Medium" panose="00000600000000000000" pitchFamily="50" charset="0"/>
                <a:sym typeface="Avenir"/>
              </a:rPr>
              <a:t>USE TAGS </a:t>
            </a:r>
            <a:endParaRPr lang="en-US" sz="1200">
              <a:solidFill>
                <a:schemeClr val="bg1">
                  <a:lumMod val="65000"/>
                </a:schemeClr>
              </a:solidFill>
              <a:latin typeface="GT Walsheim Medium" panose="00000600000000000000" pitchFamily="50" charset="0"/>
            </a:endParaRPr>
          </a:p>
        </p:txBody>
      </p:sp>
      <p:sp>
        <p:nvSpPr>
          <p:cNvPr id="19" name="Google Shape;247;p27"/>
          <p:cNvSpPr/>
          <p:nvPr/>
        </p:nvSpPr>
        <p:spPr>
          <a:xfrm>
            <a:off x="8973606" y="2131101"/>
            <a:ext cx="3165866" cy="1553344"/>
          </a:xfrm>
          <a:prstGeom prst="rect">
            <a:avLst/>
          </a:prstGeom>
          <a:noFill/>
          <a:ln w="1270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oda"/>
              <a:buNone/>
            </a:pPr>
            <a:r>
              <a:rPr lang="en-US" sz="1400">
                <a:solidFill>
                  <a:schemeClr val="dk1"/>
                </a:solidFill>
                <a:latin typeface="GT Walsheim Light" panose="00000400000000000000" pitchFamily="50" charset="0"/>
                <a:sym typeface="Helvetica Neue"/>
              </a:rPr>
              <a:t>S2 :</a:t>
            </a:r>
          </a:p>
          <a:p>
            <a:pPr>
              <a:buClr>
                <a:schemeClr val="dk1"/>
              </a:buClr>
            </a:pPr>
            <a:r>
              <a:rPr lang="en-US" sz="1400">
                <a:solidFill>
                  <a:schemeClr val="dk1"/>
                </a:solidFill>
                <a:latin typeface="GT Walsheim Light" panose="00000400000000000000" pitchFamily="50" charset="0"/>
                <a:sym typeface="Helvetica Neue"/>
              </a:rPr>
              <a:t>Scenario: As a customer view welcome message</a:t>
            </a:r>
            <a:endParaRPr lang="en-US" sz="1400">
              <a:solidFill>
                <a:schemeClr val="dk1"/>
              </a:solidFill>
              <a:latin typeface="GT Walsheim Light" panose="00000400000000000000" pitchFamily="50" charset="0"/>
            </a:endParaRPr>
          </a:p>
          <a:p>
            <a:pPr>
              <a:buClr>
                <a:schemeClr val="dk1"/>
              </a:buClr>
            </a:pPr>
            <a:r>
              <a:rPr lang="en-US" sz="1400">
                <a:solidFill>
                  <a:schemeClr val="dk1"/>
                </a:solidFill>
                <a:latin typeface="GT Walsheim Light" panose="00000400000000000000" pitchFamily="50" charset="0"/>
                <a:sym typeface="Helvetica Neue"/>
              </a:rPr>
              <a:t>Given I am on the login page</a:t>
            </a:r>
            <a:endParaRPr lang="en-US" sz="1400">
              <a:solidFill>
                <a:schemeClr val="dk1"/>
              </a:solidFill>
              <a:latin typeface="GT Walsheim Light" panose="00000400000000000000" pitchFamily="50" charset="0"/>
            </a:endParaRPr>
          </a:p>
          <a:p>
            <a:pPr>
              <a:buClr>
                <a:schemeClr val="dk1"/>
              </a:buClr>
            </a:pPr>
            <a:r>
              <a:rPr lang="en-US" sz="1400">
                <a:solidFill>
                  <a:schemeClr val="dk1"/>
                </a:solidFill>
                <a:latin typeface="GT Walsheim Light" panose="00000400000000000000" pitchFamily="50" charset="0"/>
                <a:sym typeface="Helvetica Neue"/>
              </a:rPr>
              <a:t>When I logged in as </a:t>
            </a:r>
            <a:r>
              <a:rPr lang="en-US" sz="1400" b="1">
                <a:solidFill>
                  <a:schemeClr val="dk1"/>
                </a:solidFill>
                <a:latin typeface="GT Walsheim Light" panose="00000400000000000000" pitchFamily="50" charset="0"/>
                <a:sym typeface="Helvetica Neue"/>
              </a:rPr>
              <a:t>customer</a:t>
            </a:r>
            <a:endParaRPr lang="en-US" sz="1400" b="1">
              <a:solidFill>
                <a:schemeClr val="dk1"/>
              </a:solidFill>
              <a:latin typeface="GT Walsheim Light" panose="00000400000000000000" pitchFamily="50" charset="0"/>
            </a:endParaRPr>
          </a:p>
          <a:p>
            <a:pPr>
              <a:buClr>
                <a:schemeClr val="dk1"/>
              </a:buClr>
            </a:pPr>
            <a:r>
              <a:rPr lang="en-US" sz="1400">
                <a:solidFill>
                  <a:schemeClr val="dk1"/>
                </a:solidFill>
                <a:latin typeface="GT Walsheim Light" panose="00000400000000000000" pitchFamily="50" charset="0"/>
                <a:sym typeface="Helvetica Neue"/>
              </a:rPr>
              <a:t>Then I should see “</a:t>
            </a:r>
            <a:r>
              <a:rPr lang="en-US" sz="1400" b="1">
                <a:solidFill>
                  <a:schemeClr val="dk1"/>
                </a:solidFill>
                <a:latin typeface="GT Walsheim Light" panose="00000400000000000000" pitchFamily="50" charset="0"/>
                <a:sym typeface="Helvetica Neue"/>
              </a:rPr>
              <a:t>account</a:t>
            </a:r>
            <a:r>
              <a:rPr lang="en-US" sz="1400">
                <a:solidFill>
                  <a:schemeClr val="dk1"/>
                </a:solidFill>
                <a:latin typeface="GT Walsheim Light" panose="00000400000000000000" pitchFamily="50" charset="0"/>
                <a:sym typeface="Helvetica Neue"/>
              </a:rPr>
              <a:t>” details</a:t>
            </a:r>
            <a:endParaRPr lang="en-US" sz="1400">
              <a:solidFill>
                <a:schemeClr val="dk1"/>
              </a:solidFill>
              <a:latin typeface="GT Walsheim Light" panose="00000400000000000000" pitchFamily="50" charset="0"/>
            </a:endParaRPr>
          </a:p>
          <a:p>
            <a:pPr marL="0" marR="0" lvl="0" indent="0" algn="l" rtl="0">
              <a:lnSpc>
                <a:spcPct val="100000"/>
              </a:lnSpc>
              <a:spcBef>
                <a:spcPts val="0"/>
              </a:spcBef>
              <a:spcAft>
                <a:spcPts val="0"/>
              </a:spcAft>
              <a:buClr>
                <a:schemeClr val="dk1"/>
              </a:buClr>
              <a:buFont typeface="Coda"/>
              <a:buNone/>
            </a:pPr>
            <a:endParaRPr lang="en-US" sz="1400">
              <a:solidFill>
                <a:schemeClr val="dk1"/>
              </a:solidFill>
              <a:latin typeface="GT Walsheim Light" panose="00000400000000000000" pitchFamily="50" charset="0"/>
            </a:endParaRPr>
          </a:p>
        </p:txBody>
      </p:sp>
      <p:sp>
        <p:nvSpPr>
          <p:cNvPr id="23" name="TextBox 22"/>
          <p:cNvSpPr txBox="1"/>
          <p:nvPr/>
        </p:nvSpPr>
        <p:spPr>
          <a:xfrm>
            <a:off x="4811486" y="273932"/>
            <a:ext cx="6705600" cy="400110"/>
          </a:xfrm>
          <a:prstGeom prst="rect">
            <a:avLst/>
          </a:prstGeom>
          <a:noFill/>
        </p:spPr>
        <p:txBody>
          <a:bodyPr wrap="square">
            <a:spAutoFit/>
          </a:bodyPr>
          <a:lstStyle/>
          <a:p>
            <a:pPr marL="0" marR="0" lvl="0" indent="0" algn="l" rtl="0">
              <a:lnSpc>
                <a:spcPct val="100000"/>
              </a:lnSpc>
              <a:spcBef>
                <a:spcPts val="0"/>
              </a:spcBef>
              <a:spcAft>
                <a:spcPts val="0"/>
              </a:spcAft>
              <a:buClr>
                <a:srgbClr val="E36C09"/>
              </a:buClr>
              <a:buFont typeface="Avenir"/>
              <a:buNone/>
            </a:pPr>
            <a:r>
              <a:rPr lang="en-US" sz="2000" b="1" i="0" u="sng" strike="noStrike" cap="none">
                <a:solidFill>
                  <a:srgbClr val="ECBB69"/>
                </a:solidFill>
                <a:latin typeface="GT Walsheim Medium" panose="00000600000000000000" pitchFamily="50" charset="0"/>
                <a:ea typeface="Helvetica Neue"/>
                <a:cs typeface="Helvetica Neue"/>
                <a:sym typeface="Helvetica Neue"/>
              </a:rPr>
              <a:t>Refactor and reuse step definitions</a:t>
            </a:r>
            <a:endParaRPr lang="en-US" sz="2000">
              <a:solidFill>
                <a:srgbClr val="ECBB69"/>
              </a:solidFill>
              <a:latin typeface="GT Walsheim Medium" panose="00000600000000000000" pitchFamily="50" charset="0"/>
            </a:endParaRPr>
          </a:p>
        </p:txBody>
      </p:sp>
      <p:sp>
        <p:nvSpPr>
          <p:cNvPr id="24" name="TextBox 23"/>
          <p:cNvSpPr txBox="1"/>
          <p:nvPr/>
        </p:nvSpPr>
        <p:spPr>
          <a:xfrm>
            <a:off x="4807751" y="867452"/>
            <a:ext cx="7162578" cy="954107"/>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Font typeface="Avenir"/>
              <a:buNone/>
            </a:pPr>
            <a:r>
              <a:rPr lang="en-US" sz="1400" b="0" u="none" strike="noStrike" cap="none">
                <a:solidFill>
                  <a:schemeClr val="dk1"/>
                </a:solidFill>
                <a:latin typeface="GT Walsheim Light" panose="00000400000000000000" pitchFamily="50" charset="0"/>
                <a:ea typeface="Helvetica Neue"/>
                <a:cs typeface="Helvetica Neue"/>
                <a:sym typeface="Helvetica Neue"/>
              </a:rPr>
              <a:t>Write reusable step definitions that are not feature specific. As a project proceeds, one should be accumulating a library of step definitions ending up with step definitions that can be used across project</a:t>
            </a:r>
            <a:endParaRPr lang="en-US" sz="1400">
              <a:latin typeface="GT Walsheim Light" panose="00000400000000000000" pitchFamily="50" charset="0"/>
            </a:endParaRPr>
          </a:p>
          <a:p>
            <a:pPr marL="0" marR="0" lvl="0" indent="0" algn="l" rtl="0">
              <a:lnSpc>
                <a:spcPct val="100000"/>
              </a:lnSpc>
              <a:spcBef>
                <a:spcPts val="0"/>
              </a:spcBef>
              <a:spcAft>
                <a:spcPts val="0"/>
              </a:spcAft>
              <a:buClr>
                <a:schemeClr val="dk1"/>
              </a:buClr>
              <a:buFont typeface="Avenir"/>
              <a:buNone/>
            </a:pPr>
            <a:r>
              <a:rPr lang="en-US" sz="1400" b="0" u="none" strike="noStrike" cap="none">
                <a:solidFill>
                  <a:schemeClr val="dk1"/>
                </a:solidFill>
                <a:latin typeface="GT Walsheim Light" panose="00000400000000000000" pitchFamily="50" charset="0"/>
                <a:ea typeface="Helvetica Neue"/>
                <a:cs typeface="Helvetica Neue"/>
                <a:sym typeface="Helvetica Neue"/>
              </a:rPr>
              <a:t>Examples:</a:t>
            </a:r>
            <a:endParaRPr lang="en-US" sz="1400">
              <a:latin typeface="GT Walsheim Light" panose="00000400000000000000" pitchFamily="50" charset="0"/>
            </a:endParaRPr>
          </a:p>
        </p:txBody>
      </p:sp>
      <p:sp>
        <p:nvSpPr>
          <p:cNvPr id="25" name="TextBox 24"/>
          <p:cNvSpPr txBox="1"/>
          <p:nvPr/>
        </p:nvSpPr>
        <p:spPr>
          <a:xfrm>
            <a:off x="5575363" y="2168249"/>
            <a:ext cx="3165866" cy="1384995"/>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Font typeface="Coda"/>
              <a:buNone/>
            </a:pPr>
            <a:r>
              <a:rPr lang="en-US" sz="1400" b="0" u="none" strike="noStrike" cap="none">
                <a:solidFill>
                  <a:schemeClr val="dk1"/>
                </a:solidFill>
                <a:latin typeface="GT Walsheim Light" panose="00000400000000000000" pitchFamily="50" charset="0"/>
                <a:ea typeface="Helvetica Neue"/>
                <a:cs typeface="Helvetica Neue"/>
                <a:sym typeface="Helvetica Neue"/>
              </a:rPr>
              <a:t>S1:</a:t>
            </a:r>
            <a:endParaRPr lang="en-US" sz="1400">
              <a:solidFill>
                <a:schemeClr val="dk1"/>
              </a:solidFill>
              <a:latin typeface="GT Walsheim Light" panose="00000400000000000000" pitchFamily="50" charset="0"/>
              <a:ea typeface="Helvetica Neue"/>
              <a:cs typeface="Helvetica Neue"/>
              <a:sym typeface="Helvetica Neue"/>
            </a:endParaRPr>
          </a:p>
          <a:p>
            <a:pPr marL="0" marR="0" lvl="0" indent="0" algn="l" rtl="0">
              <a:lnSpc>
                <a:spcPct val="100000"/>
              </a:lnSpc>
              <a:spcBef>
                <a:spcPts val="0"/>
              </a:spcBef>
              <a:spcAft>
                <a:spcPts val="0"/>
              </a:spcAft>
              <a:buClr>
                <a:schemeClr val="dk1"/>
              </a:buClr>
              <a:buFont typeface="Coda"/>
              <a:buNone/>
            </a:pPr>
            <a:r>
              <a:rPr lang="en-US" sz="1400" b="0" u="none" strike="noStrike" cap="none">
                <a:solidFill>
                  <a:schemeClr val="dk1"/>
                </a:solidFill>
                <a:latin typeface="GT Walsheim Light" panose="00000400000000000000" pitchFamily="50" charset="0"/>
                <a:ea typeface="Helvetica Neue"/>
                <a:cs typeface="Helvetica Neue"/>
                <a:sym typeface="Helvetica Neue"/>
              </a:rPr>
              <a:t>Scenario: As an admin view customer details</a:t>
            </a:r>
            <a:endParaRPr lang="en-US" sz="1400">
              <a:latin typeface="GT Walsheim Light" panose="00000400000000000000" pitchFamily="50" charset="0"/>
            </a:endParaRPr>
          </a:p>
          <a:p>
            <a:pPr marL="0" marR="0" lvl="0" indent="0" algn="l" rtl="0">
              <a:lnSpc>
                <a:spcPct val="100000"/>
              </a:lnSpc>
              <a:spcBef>
                <a:spcPts val="0"/>
              </a:spcBef>
              <a:spcAft>
                <a:spcPts val="0"/>
              </a:spcAft>
              <a:buClr>
                <a:schemeClr val="dk1"/>
              </a:buClr>
              <a:buFont typeface="Coda"/>
              <a:buNone/>
            </a:pPr>
            <a:r>
              <a:rPr lang="en-US" sz="1400" b="0" u="none" strike="noStrike" cap="none">
                <a:solidFill>
                  <a:schemeClr val="dk1"/>
                </a:solidFill>
                <a:latin typeface="GT Walsheim Light" panose="00000400000000000000" pitchFamily="50" charset="0"/>
                <a:ea typeface="Helvetica Neue"/>
                <a:cs typeface="Helvetica Neue"/>
                <a:sym typeface="Helvetica Neue"/>
              </a:rPr>
              <a:t>Given I am on the login page</a:t>
            </a:r>
            <a:endParaRPr lang="en-US" sz="1400">
              <a:latin typeface="GT Walsheim Light" panose="00000400000000000000" pitchFamily="50" charset="0"/>
            </a:endParaRPr>
          </a:p>
          <a:p>
            <a:pPr marL="0" marR="0" lvl="0" indent="0" algn="l" rtl="0">
              <a:lnSpc>
                <a:spcPct val="100000"/>
              </a:lnSpc>
              <a:spcBef>
                <a:spcPts val="0"/>
              </a:spcBef>
              <a:spcAft>
                <a:spcPts val="0"/>
              </a:spcAft>
              <a:buClr>
                <a:schemeClr val="dk1"/>
              </a:buClr>
              <a:buFont typeface="Coda"/>
              <a:buNone/>
            </a:pPr>
            <a:r>
              <a:rPr lang="en-US" sz="1400" b="0" u="none" strike="noStrike" cap="none">
                <a:solidFill>
                  <a:schemeClr val="dk1"/>
                </a:solidFill>
                <a:latin typeface="GT Walsheim Light" panose="00000400000000000000" pitchFamily="50" charset="0"/>
                <a:ea typeface="Helvetica Neue"/>
                <a:cs typeface="Helvetica Neue"/>
                <a:sym typeface="Helvetica Neue"/>
              </a:rPr>
              <a:t>When I logged in as </a:t>
            </a:r>
            <a:r>
              <a:rPr lang="en-US" sz="1400" b="1" u="none" strike="noStrike" cap="none">
                <a:solidFill>
                  <a:schemeClr val="dk1"/>
                </a:solidFill>
                <a:latin typeface="GT Walsheim Light" panose="00000400000000000000" pitchFamily="50" charset="0"/>
                <a:ea typeface="Helvetica Neue"/>
                <a:cs typeface="Helvetica Neue"/>
                <a:sym typeface="Helvetica Neue"/>
              </a:rPr>
              <a:t>admin</a:t>
            </a:r>
            <a:endParaRPr lang="en-US" sz="1400">
              <a:latin typeface="GT Walsheim Light" panose="00000400000000000000" pitchFamily="50" charset="0"/>
            </a:endParaRPr>
          </a:p>
          <a:p>
            <a:pPr marL="0" marR="0" lvl="0" indent="0" algn="l" rtl="0">
              <a:lnSpc>
                <a:spcPct val="100000"/>
              </a:lnSpc>
              <a:spcBef>
                <a:spcPts val="0"/>
              </a:spcBef>
              <a:spcAft>
                <a:spcPts val="0"/>
              </a:spcAft>
              <a:buClr>
                <a:schemeClr val="dk1"/>
              </a:buClr>
              <a:buFont typeface="Coda"/>
              <a:buNone/>
            </a:pPr>
            <a:r>
              <a:rPr lang="en-US" sz="1400" b="0" u="none" strike="noStrike" cap="none">
                <a:solidFill>
                  <a:schemeClr val="dk1"/>
                </a:solidFill>
                <a:latin typeface="GT Walsheim Light" panose="00000400000000000000" pitchFamily="50" charset="0"/>
                <a:ea typeface="Helvetica Neue"/>
                <a:cs typeface="Helvetica Neue"/>
                <a:sym typeface="Helvetica Neue"/>
              </a:rPr>
              <a:t>Then I should see “</a:t>
            </a:r>
            <a:r>
              <a:rPr lang="en-US" sz="1400" b="1" u="none" strike="noStrike" cap="none">
                <a:solidFill>
                  <a:schemeClr val="dk1"/>
                </a:solidFill>
                <a:latin typeface="GT Walsheim Light" panose="00000400000000000000" pitchFamily="50" charset="0"/>
                <a:ea typeface="Helvetica Neue"/>
                <a:cs typeface="Helvetica Neue"/>
                <a:sym typeface="Helvetica Neue"/>
              </a:rPr>
              <a:t>customers</a:t>
            </a:r>
            <a:r>
              <a:rPr lang="en-US" sz="1400" b="0" u="none" strike="noStrike" cap="none">
                <a:solidFill>
                  <a:schemeClr val="dk1"/>
                </a:solidFill>
                <a:latin typeface="GT Walsheim Light" panose="00000400000000000000" pitchFamily="50" charset="0"/>
                <a:ea typeface="Helvetica Neue"/>
                <a:cs typeface="Helvetica Neue"/>
                <a:sym typeface="Helvetica Neue"/>
              </a:rPr>
              <a:t>” details</a:t>
            </a:r>
          </a:p>
        </p:txBody>
      </p:sp>
      <p:sp>
        <p:nvSpPr>
          <p:cNvPr id="26" name="Google Shape;249;p27"/>
          <p:cNvSpPr/>
          <p:nvPr/>
        </p:nvSpPr>
        <p:spPr>
          <a:xfrm>
            <a:off x="6342811" y="3869571"/>
            <a:ext cx="4092458" cy="2060822"/>
          </a:xfrm>
          <a:prstGeom prst="bracePair">
            <a:avLst/>
          </a:prstGeom>
          <a:noFill/>
          <a:ln w="12700" cap="flat" cmpd="sng">
            <a:solidFill>
              <a:srgbClr val="ECBB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oda"/>
              <a:buNone/>
            </a:pPr>
            <a:r>
              <a:rPr lang="en-US" sz="1200" b="1" i="1" u="none" strike="noStrike" cap="none">
                <a:solidFill>
                  <a:schemeClr val="dk1"/>
                </a:solidFill>
                <a:latin typeface="GT Walsheim Light" panose="00000400000000000000" pitchFamily="50" charset="0"/>
                <a:ea typeface="Helvetica Neue"/>
                <a:cs typeface="Helvetica Neue"/>
                <a:sym typeface="Helvetica Neue"/>
              </a:rPr>
              <a:t>Step definition common to both scenarios,</a:t>
            </a:r>
            <a:endParaRPr sz="1200">
              <a:latin typeface="GT Walsheim Light" panose="00000400000000000000" pitchFamily="50" charset="0"/>
            </a:endParaRPr>
          </a:p>
          <a:p>
            <a:pPr marL="0" marR="0" lvl="0" indent="0" algn="l" rtl="0">
              <a:lnSpc>
                <a:spcPct val="100000"/>
              </a:lnSpc>
              <a:spcBef>
                <a:spcPts val="0"/>
              </a:spcBef>
              <a:spcAft>
                <a:spcPts val="0"/>
              </a:spcAft>
              <a:buClr>
                <a:schemeClr val="dk1"/>
              </a:buClr>
              <a:buFont typeface="Arial" panose="020B0604020202020204"/>
              <a:buNone/>
            </a:pPr>
            <a:endParaRPr sz="1200" b="1" i="1" u="none" strike="noStrike" cap="none">
              <a:solidFill>
                <a:schemeClr val="dk1"/>
              </a:solidFill>
              <a:latin typeface="GT Walsheim Light" panose="00000400000000000000" pitchFamily="50" charset="0"/>
              <a:ea typeface="Helvetica Neue"/>
              <a:cs typeface="Helvetica Neue"/>
              <a:sym typeface="Helvetica Neue"/>
            </a:endParaRPr>
          </a:p>
          <a:p>
            <a:pPr marL="0" marR="0" lvl="0" indent="0" algn="l" rtl="0">
              <a:lnSpc>
                <a:spcPct val="100000"/>
              </a:lnSpc>
              <a:spcBef>
                <a:spcPts val="0"/>
              </a:spcBef>
              <a:spcAft>
                <a:spcPts val="0"/>
              </a:spcAft>
              <a:buClr>
                <a:schemeClr val="dk1"/>
              </a:buClr>
              <a:buFont typeface="Arial" panose="020B0604020202020204"/>
              <a:buNone/>
            </a:pPr>
            <a:r>
              <a:rPr lang="en-US" sz="1200" b="0" i="1" u="none" strike="noStrike" cap="none">
                <a:solidFill>
                  <a:schemeClr val="dk1"/>
                </a:solidFill>
                <a:latin typeface="GT Walsheim Light" panose="00000400000000000000" pitchFamily="50" charset="0"/>
                <a:ea typeface="Helvetica Neue"/>
                <a:cs typeface="Helvetica Neue"/>
                <a:sym typeface="Helvetica Neue"/>
              </a:rPr>
              <a:t>When /^I logged in as </a:t>
            </a:r>
            <a:r>
              <a:rPr lang="en-US" sz="1200" b="1" i="1" u="none" strike="noStrike" cap="none">
                <a:solidFill>
                  <a:schemeClr val="dk1"/>
                </a:solidFill>
                <a:latin typeface="GT Walsheim Light" panose="00000400000000000000" pitchFamily="50" charset="0"/>
                <a:ea typeface="Helvetica Neue"/>
                <a:cs typeface="Helvetica Neue"/>
                <a:sym typeface="Helvetica Neue"/>
              </a:rPr>
              <a:t>(admin/customer) $/ </a:t>
            </a:r>
            <a:r>
              <a:rPr lang="en-US" sz="1200" b="0" i="1" u="none" strike="noStrike" cap="none">
                <a:solidFill>
                  <a:schemeClr val="dk1"/>
                </a:solidFill>
                <a:latin typeface="GT Walsheim Light" panose="00000400000000000000" pitchFamily="50" charset="0"/>
                <a:ea typeface="Helvetica Neue"/>
                <a:cs typeface="Helvetica Neue"/>
                <a:sym typeface="Helvetica Neue"/>
              </a:rPr>
              <a:t>do |profile|</a:t>
            </a:r>
            <a:endParaRPr sz="1200">
              <a:latin typeface="GT Walsheim Light" panose="00000400000000000000" pitchFamily="50" charset="0"/>
            </a:endParaRPr>
          </a:p>
          <a:p>
            <a:pPr marL="0" marR="0" lvl="0" indent="0" algn="l" rtl="0">
              <a:lnSpc>
                <a:spcPct val="100000"/>
              </a:lnSpc>
              <a:spcBef>
                <a:spcPts val="0"/>
              </a:spcBef>
              <a:spcAft>
                <a:spcPts val="0"/>
              </a:spcAft>
              <a:buClr>
                <a:schemeClr val="dk1"/>
              </a:buClr>
              <a:buFont typeface="Arial" panose="020B0604020202020204"/>
              <a:buNone/>
            </a:pPr>
            <a:r>
              <a:rPr lang="en-US" sz="1200" b="0" i="1" u="none" strike="noStrike" cap="none">
                <a:solidFill>
                  <a:schemeClr val="dk1"/>
                </a:solidFill>
                <a:latin typeface="GT Walsheim Light" panose="00000400000000000000" pitchFamily="50" charset="0"/>
                <a:ea typeface="Helvetica Neue"/>
                <a:cs typeface="Helvetica Neue"/>
                <a:sym typeface="Helvetica Neue"/>
              </a:rPr>
              <a:t>/* code to login */</a:t>
            </a:r>
            <a:endParaRPr sz="1200">
              <a:latin typeface="GT Walsheim Light" panose="00000400000000000000" pitchFamily="50" charset="0"/>
            </a:endParaRPr>
          </a:p>
          <a:p>
            <a:pPr marL="0" marR="0" lvl="0" indent="0" algn="l" rtl="0">
              <a:lnSpc>
                <a:spcPct val="100000"/>
              </a:lnSpc>
              <a:spcBef>
                <a:spcPts val="0"/>
              </a:spcBef>
              <a:spcAft>
                <a:spcPts val="0"/>
              </a:spcAft>
              <a:buClr>
                <a:schemeClr val="dk1"/>
              </a:buClr>
              <a:buFont typeface="Coda"/>
              <a:buNone/>
            </a:pPr>
            <a:r>
              <a:rPr lang="en-US" sz="1200" b="0" i="1" u="none" strike="noStrike" cap="none">
                <a:solidFill>
                  <a:schemeClr val="dk1"/>
                </a:solidFill>
                <a:latin typeface="GT Walsheim Light" panose="00000400000000000000" pitchFamily="50" charset="0"/>
                <a:ea typeface="Helvetica Neue"/>
                <a:cs typeface="Helvetica Neue"/>
                <a:sym typeface="Helvetica Neue"/>
              </a:rPr>
              <a:t>end</a:t>
            </a:r>
            <a:endParaRPr sz="1200">
              <a:latin typeface="GT Walsheim Light" panose="00000400000000000000" pitchFamily="50" charset="0"/>
            </a:endParaRPr>
          </a:p>
          <a:p>
            <a:pPr marL="0" marR="0" lvl="0" indent="0" algn="l" rtl="0">
              <a:lnSpc>
                <a:spcPct val="100000"/>
              </a:lnSpc>
              <a:spcBef>
                <a:spcPts val="0"/>
              </a:spcBef>
              <a:spcAft>
                <a:spcPts val="0"/>
              </a:spcAft>
              <a:buClr>
                <a:schemeClr val="dk1"/>
              </a:buClr>
              <a:buFont typeface="Arial" panose="020B0604020202020204"/>
              <a:buNone/>
            </a:pPr>
            <a:endParaRPr sz="1200" b="0" i="1" u="none" strike="noStrike" cap="none">
              <a:solidFill>
                <a:schemeClr val="dk1"/>
              </a:solidFill>
              <a:latin typeface="GT Walsheim Light" panose="00000400000000000000" pitchFamily="50" charset="0"/>
              <a:ea typeface="Helvetica Neue"/>
              <a:cs typeface="Helvetica Neue"/>
              <a:sym typeface="Helvetica Neue"/>
            </a:endParaRPr>
          </a:p>
          <a:p>
            <a:pPr marL="0" marR="0" lvl="0" indent="0" algn="l" rtl="0">
              <a:lnSpc>
                <a:spcPct val="100000"/>
              </a:lnSpc>
              <a:spcBef>
                <a:spcPts val="0"/>
              </a:spcBef>
              <a:spcAft>
                <a:spcPts val="0"/>
              </a:spcAft>
              <a:buClr>
                <a:schemeClr val="dk1"/>
              </a:buClr>
              <a:buFont typeface="Arial" panose="020B0604020202020204"/>
              <a:buNone/>
            </a:pPr>
            <a:r>
              <a:rPr lang="en-US" sz="1200" b="0" i="1" u="none" strike="noStrike" cap="none">
                <a:solidFill>
                  <a:schemeClr val="dk1"/>
                </a:solidFill>
                <a:latin typeface="GT Walsheim Light" panose="00000400000000000000" pitchFamily="50" charset="0"/>
                <a:ea typeface="Helvetica Neue"/>
                <a:cs typeface="Helvetica Neue"/>
                <a:sym typeface="Helvetica Neue"/>
              </a:rPr>
              <a:t>Then /^I should see </a:t>
            </a:r>
            <a:r>
              <a:rPr lang="en-US" sz="1200" b="1" i="1" u="none" strike="noStrike" cap="none">
                <a:solidFill>
                  <a:schemeClr val="dk1"/>
                </a:solidFill>
                <a:latin typeface="GT Walsheim Light" panose="00000400000000000000" pitchFamily="50" charset="0"/>
                <a:ea typeface="Helvetica Neue"/>
                <a:cs typeface="Helvetica Neue"/>
                <a:sym typeface="Helvetica Neue"/>
              </a:rPr>
              <a:t>“(.*)” </a:t>
            </a:r>
            <a:r>
              <a:rPr lang="en-US" sz="1200" b="0" i="1" u="none" strike="noStrike" cap="none">
                <a:solidFill>
                  <a:schemeClr val="dk1"/>
                </a:solidFill>
                <a:latin typeface="GT Walsheim Light" panose="00000400000000000000" pitchFamily="50" charset="0"/>
                <a:ea typeface="Helvetica Neue"/>
                <a:cs typeface="Helvetica Neue"/>
                <a:sym typeface="Helvetica Neue"/>
              </a:rPr>
              <a:t>details</a:t>
            </a:r>
            <a:r>
              <a:rPr lang="en-US" sz="1200" b="1" i="1" u="none" strike="noStrike" cap="none">
                <a:solidFill>
                  <a:schemeClr val="dk1"/>
                </a:solidFill>
                <a:latin typeface="GT Walsheim Light" panose="00000400000000000000" pitchFamily="50" charset="0"/>
                <a:ea typeface="Helvetica Neue"/>
                <a:cs typeface="Helvetica Neue"/>
                <a:sym typeface="Helvetica Neue"/>
              </a:rPr>
              <a:t>$/ </a:t>
            </a:r>
            <a:r>
              <a:rPr lang="en-US" sz="1200" b="0" i="1" u="none" strike="noStrike" cap="none">
                <a:solidFill>
                  <a:schemeClr val="dk1"/>
                </a:solidFill>
                <a:latin typeface="GT Walsheim Light" panose="00000400000000000000" pitchFamily="50" charset="0"/>
                <a:ea typeface="Helvetica Neue"/>
                <a:cs typeface="Helvetica Neue"/>
                <a:sym typeface="Helvetica Neue"/>
              </a:rPr>
              <a:t>do |profile|</a:t>
            </a:r>
            <a:endParaRPr sz="1200">
              <a:latin typeface="GT Walsheim Light" panose="00000400000000000000" pitchFamily="50" charset="0"/>
            </a:endParaRPr>
          </a:p>
          <a:p>
            <a:pPr marL="0" marR="0" lvl="0" indent="0" algn="l" rtl="0">
              <a:lnSpc>
                <a:spcPct val="100000"/>
              </a:lnSpc>
              <a:spcBef>
                <a:spcPts val="0"/>
              </a:spcBef>
              <a:spcAft>
                <a:spcPts val="0"/>
              </a:spcAft>
              <a:buClr>
                <a:schemeClr val="dk1"/>
              </a:buClr>
              <a:buFont typeface="Arial" panose="020B0604020202020204"/>
              <a:buNone/>
            </a:pPr>
            <a:r>
              <a:rPr lang="en-US" sz="1200" b="0" i="1" u="none" strike="noStrike" cap="none">
                <a:solidFill>
                  <a:schemeClr val="dk1"/>
                </a:solidFill>
                <a:latin typeface="GT Walsheim Light" panose="00000400000000000000" pitchFamily="50" charset="0"/>
                <a:ea typeface="Helvetica Neue"/>
                <a:cs typeface="Helvetica Neue"/>
                <a:sym typeface="Helvetica Neue"/>
              </a:rPr>
              <a:t>/* code to verify */</a:t>
            </a:r>
            <a:endParaRPr sz="1200">
              <a:latin typeface="GT Walsheim Light" panose="00000400000000000000" pitchFamily="50" charset="0"/>
            </a:endParaRPr>
          </a:p>
          <a:p>
            <a:pPr marL="0" marR="0" lvl="0" indent="0" algn="l" rtl="0">
              <a:lnSpc>
                <a:spcPct val="100000"/>
              </a:lnSpc>
              <a:spcBef>
                <a:spcPts val="0"/>
              </a:spcBef>
              <a:spcAft>
                <a:spcPts val="0"/>
              </a:spcAft>
              <a:buClr>
                <a:schemeClr val="dk1"/>
              </a:buClr>
              <a:buFont typeface="Arial" panose="020B0604020202020204"/>
              <a:buNone/>
            </a:pPr>
            <a:r>
              <a:rPr lang="en-US" sz="1200" b="0" i="1" u="none" strike="noStrike" cap="none">
                <a:solidFill>
                  <a:schemeClr val="dk1"/>
                </a:solidFill>
                <a:latin typeface="GT Walsheim Light" panose="00000400000000000000" pitchFamily="50" charset="0"/>
                <a:ea typeface="Helvetica Neue"/>
                <a:cs typeface="Helvetica Neue"/>
                <a:sym typeface="Helvetica Neue"/>
              </a:rPr>
              <a:t>end </a:t>
            </a:r>
            <a:endParaRPr sz="1200">
              <a:latin typeface="GT Walsheim Light" panose="00000400000000000000" pitchFamily="50" charset="0"/>
            </a:endParaRPr>
          </a:p>
        </p:txBody>
      </p:sp>
      <p:pic>
        <p:nvPicPr>
          <p:cNvPr id="28" name="Graphic 27" descr="Arrow circle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2591" y="2679882"/>
            <a:ext cx="1332000" cy="133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4582160" y="0"/>
            <a:ext cx="7613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23</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sp>
        <p:nvSpPr>
          <p:cNvPr id="47" name="Oval 46"/>
          <p:cNvSpPr/>
          <p:nvPr/>
        </p:nvSpPr>
        <p:spPr>
          <a:xfrm>
            <a:off x="3668907" y="2434033"/>
            <a:ext cx="1819368" cy="1823699"/>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36" name="TextBox 35"/>
          <p:cNvSpPr txBox="1"/>
          <p:nvPr/>
        </p:nvSpPr>
        <p:spPr>
          <a:xfrm>
            <a:off x="462623" y="1244073"/>
            <a:ext cx="2805210" cy="461665"/>
          </a:xfrm>
          <a:prstGeom prst="rect">
            <a:avLst/>
          </a:prstGeom>
          <a:noFill/>
          <a:ln>
            <a:solidFill>
              <a:schemeClr val="bg1">
                <a:lumMod val="85000"/>
              </a:schemeClr>
            </a:solidFill>
          </a:ln>
        </p:spPr>
        <p:txBody>
          <a:bodyPr wrap="square" anchor="ctr">
            <a:spAutoFit/>
          </a:bodyPr>
          <a:lstStyle/>
          <a:p>
            <a:pPr algn="ctr">
              <a:buClr>
                <a:prstClr val="white"/>
              </a:buClr>
              <a:buSzPts val="1000"/>
            </a:pPr>
            <a:r>
              <a:rPr lang="en-US" sz="1200">
                <a:solidFill>
                  <a:prstClr val="white">
                    <a:lumMod val="65000"/>
                  </a:prstClr>
                </a:solidFill>
                <a:latin typeface="GT Walsheim Medium" panose="00000600000000000000" pitchFamily="50" charset="0"/>
                <a:sym typeface="Avenir"/>
              </a:rPr>
              <a:t>REFACTOR AND REUSE STEP DEFINITIONS</a:t>
            </a:r>
            <a:endParaRPr lang="en-US" sz="1200">
              <a:solidFill>
                <a:prstClr val="white">
                  <a:lumMod val="65000"/>
                </a:prstClr>
              </a:solidFill>
              <a:latin typeface="GT Walsheim Medium" panose="00000600000000000000" pitchFamily="50" charset="0"/>
            </a:endParaRPr>
          </a:p>
        </p:txBody>
      </p:sp>
      <p:sp>
        <p:nvSpPr>
          <p:cNvPr id="43" name="TextBox 42"/>
          <p:cNvSpPr txBox="1"/>
          <p:nvPr/>
        </p:nvSpPr>
        <p:spPr>
          <a:xfrm>
            <a:off x="462623" y="1869492"/>
            <a:ext cx="2805210" cy="523220"/>
          </a:xfrm>
          <a:prstGeom prst="rect">
            <a:avLst/>
          </a:prstGeom>
          <a:solidFill>
            <a:schemeClr val="bg1">
              <a:lumMod val="85000"/>
            </a:schemeClr>
          </a:solidFill>
          <a:ln>
            <a:solidFill>
              <a:schemeClr val="bg1">
                <a:lumMod val="85000"/>
              </a:schemeClr>
            </a:solidFill>
          </a:ln>
        </p:spPr>
        <p:txBody>
          <a:bodyPr wrap="square" anchor="ctr">
            <a:spAutoFit/>
          </a:bodyPr>
          <a:lstStyle/>
          <a:p>
            <a:pPr algn="ctr">
              <a:buClr>
                <a:prstClr val="white"/>
              </a:buClr>
              <a:buSzPts val="1000"/>
            </a:pPr>
            <a:r>
              <a:rPr lang="en-US" sz="1400">
                <a:solidFill>
                  <a:prstClr val="black"/>
                </a:solidFill>
                <a:latin typeface="GT Walsheim Medium" panose="00000600000000000000" pitchFamily="50" charset="0"/>
                <a:sym typeface="Avenir"/>
              </a:rPr>
              <a:t>AVOID USING CONJUNCTIVE STEPS</a:t>
            </a:r>
            <a:endParaRPr lang="en-US" sz="1400">
              <a:solidFill>
                <a:prstClr val="black"/>
              </a:solidFill>
              <a:latin typeface="GT Walsheim Medium" panose="00000600000000000000" pitchFamily="50" charset="0"/>
            </a:endParaRPr>
          </a:p>
        </p:txBody>
      </p:sp>
      <p:sp>
        <p:nvSpPr>
          <p:cNvPr id="48" name="TextBox 47"/>
          <p:cNvSpPr txBox="1"/>
          <p:nvPr/>
        </p:nvSpPr>
        <p:spPr>
          <a:xfrm>
            <a:off x="462623" y="2525687"/>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SCENARIO OUTLINES : SCENARIO WITH VARIABLES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9" name="TextBox 48"/>
          <p:cNvSpPr txBox="1"/>
          <p:nvPr/>
        </p:nvSpPr>
        <p:spPr>
          <a:xfrm>
            <a:off x="462623" y="324343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PROFILE</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0" name="TextBox 49"/>
          <p:cNvSpPr txBox="1"/>
          <p:nvPr/>
        </p:nvSpPr>
        <p:spPr>
          <a:xfrm>
            <a:off x="462623" y="377652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DRY RUN</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1" name="TextBox 50"/>
          <p:cNvSpPr txBox="1"/>
          <p:nvPr/>
        </p:nvSpPr>
        <p:spPr>
          <a:xfrm>
            <a:off x="462623" y="430960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NESTED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2" name="TextBox 51"/>
          <p:cNvSpPr txBox="1"/>
          <p:nvPr/>
        </p:nvSpPr>
        <p:spPr>
          <a:xfrm>
            <a:off x="462623" y="484269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@WIP TAGS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3" name="TextBox 52"/>
          <p:cNvSpPr txBox="1"/>
          <p:nvPr/>
        </p:nvSpPr>
        <p:spPr>
          <a:xfrm>
            <a:off x="462623" y="537577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BACKGROUND</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4" name="TextBox 53"/>
          <p:cNvSpPr txBox="1"/>
          <p:nvPr/>
        </p:nvSpPr>
        <p:spPr>
          <a:xfrm>
            <a:off x="462623" y="5908864"/>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TAGS </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19" name="TextBox 18"/>
          <p:cNvSpPr txBox="1"/>
          <p:nvPr/>
        </p:nvSpPr>
        <p:spPr>
          <a:xfrm>
            <a:off x="4811486" y="273932"/>
            <a:ext cx="6705600" cy="400110"/>
          </a:xfrm>
          <a:prstGeom prst="rect">
            <a:avLst/>
          </a:prstGeom>
          <a:noFill/>
        </p:spPr>
        <p:txBody>
          <a:bodyPr wrap="square">
            <a:spAutoFit/>
          </a:bodyPr>
          <a:lstStyle/>
          <a:p>
            <a:pPr>
              <a:buClr>
                <a:srgbClr val="E36C09"/>
              </a:buClr>
            </a:pPr>
            <a:r>
              <a:rPr lang="en-US" sz="2000" b="1" u="sng">
                <a:solidFill>
                  <a:srgbClr val="ECBB69"/>
                </a:solidFill>
                <a:latin typeface="GT Walsheim Medium" panose="00000600000000000000" pitchFamily="50" charset="0"/>
                <a:sym typeface="Helvetica Neue"/>
              </a:rPr>
              <a:t>Avoid Using Conjunction</a:t>
            </a:r>
            <a:endParaRPr lang="en-US" sz="2000" b="1" u="sng">
              <a:solidFill>
                <a:srgbClr val="ECBB69"/>
              </a:solidFill>
              <a:latin typeface="GT Walsheim Medium" panose="00000600000000000000" pitchFamily="50" charset="0"/>
            </a:endParaRPr>
          </a:p>
        </p:txBody>
      </p:sp>
      <p:sp>
        <p:nvSpPr>
          <p:cNvPr id="23" name="TextBox 22"/>
          <p:cNvSpPr txBox="1"/>
          <p:nvPr/>
        </p:nvSpPr>
        <p:spPr>
          <a:xfrm>
            <a:off x="4811486" y="815545"/>
            <a:ext cx="7380514" cy="738664"/>
          </a:xfrm>
          <a:prstGeom prst="rect">
            <a:avLst/>
          </a:prstGeom>
          <a:noFill/>
        </p:spPr>
        <p:txBody>
          <a:bodyPr wrap="square">
            <a:spAutoFit/>
          </a:bodyPr>
          <a:lstStyle/>
          <a:p>
            <a:pPr marL="0" marR="0" lvl="0" indent="0" algn="l" rtl="0">
              <a:spcBef>
                <a:spcPts val="0"/>
              </a:spcBef>
              <a:spcAft>
                <a:spcPts val="0"/>
              </a:spcAft>
              <a:buClr>
                <a:schemeClr val="dk1"/>
              </a:buClr>
              <a:buFont typeface="Avenir"/>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Each Step should do one thing. Avoid having step patterns containing “and”.</a:t>
            </a:r>
          </a:p>
          <a:p>
            <a:pPr marL="0" marR="0" lvl="0" indent="0" algn="l" rtl="0">
              <a:spcBef>
                <a:spcPts val="0"/>
              </a:spcBef>
              <a:spcAft>
                <a:spcPts val="0"/>
              </a:spcAft>
              <a:buClr>
                <a:schemeClr val="dk1"/>
              </a:buClr>
              <a:buFont typeface="Arial" panose="020B0604020202020204"/>
              <a:buNone/>
            </a:pPr>
            <a:r>
              <a:rPr lang="en-US" sz="1400" i="0" strike="noStrike" cap="none">
                <a:latin typeface="GT Walsheim Light" panose="00000400000000000000" pitchFamily="50" charset="0"/>
                <a:ea typeface="Helvetica Neue"/>
                <a:cs typeface="Helvetica Neue"/>
                <a:sym typeface="Helvetica Neue"/>
              </a:rPr>
              <a:t>Example:</a:t>
            </a:r>
            <a:endParaRPr lang="en-US" sz="1400">
              <a:latin typeface="GT Walsheim Light" panose="00000400000000000000" pitchFamily="50" charset="0"/>
              <a:sym typeface="Helvetica Neue"/>
            </a:endParaRPr>
          </a:p>
          <a:p>
            <a:pPr marL="0" marR="0" lvl="0" indent="0" algn="l" rtl="0">
              <a:spcBef>
                <a:spcPts val="0"/>
              </a:spcBef>
              <a:spcAft>
                <a:spcPts val="0"/>
              </a:spcAft>
              <a:buClr>
                <a:schemeClr val="dk1"/>
              </a:buClr>
              <a:buFont typeface="Arial" panose="020B0604020202020204"/>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Given I am logged in </a:t>
            </a:r>
            <a:r>
              <a:rPr lang="en-US" sz="1400" b="0" i="0" u="none" strike="noStrike" cap="none">
                <a:solidFill>
                  <a:srgbClr val="ECBB69"/>
                </a:solidFill>
                <a:latin typeface="GT Walsheim Light" panose="00000400000000000000" pitchFamily="50" charset="0"/>
                <a:ea typeface="Helvetica Neue"/>
                <a:cs typeface="Helvetica Neue"/>
                <a:sym typeface="Helvetica Neue"/>
              </a:rPr>
              <a:t>and</a:t>
            </a:r>
            <a:r>
              <a:rPr lang="en-US" sz="1400" b="0" i="0" u="none" strike="noStrike" cap="none">
                <a:solidFill>
                  <a:schemeClr val="dk1"/>
                </a:solidFill>
                <a:latin typeface="GT Walsheim Light" panose="00000400000000000000" pitchFamily="50" charset="0"/>
                <a:ea typeface="Helvetica Neue"/>
                <a:cs typeface="Helvetica Neue"/>
                <a:sym typeface="Helvetica Neue"/>
              </a:rPr>
              <a:t> I send "$10" to "willsmith@bank.com" from my "Bank account"</a:t>
            </a:r>
            <a:endParaRPr lang="en-US" sz="1400">
              <a:latin typeface="GT Walsheim Light" panose="00000400000000000000" pitchFamily="50" charset="0"/>
            </a:endParaRPr>
          </a:p>
        </p:txBody>
      </p:sp>
      <p:sp>
        <p:nvSpPr>
          <p:cNvPr id="24" name="TextBox 23"/>
          <p:cNvSpPr txBox="1"/>
          <p:nvPr/>
        </p:nvSpPr>
        <p:spPr>
          <a:xfrm>
            <a:off x="5229461" y="4665419"/>
            <a:ext cx="6705600" cy="791370"/>
          </a:xfrm>
          <a:prstGeom prst="rect">
            <a:avLst/>
          </a:prstGeom>
          <a:noFill/>
        </p:spPr>
        <p:txBody>
          <a:bodyPr wrap="square">
            <a:spAutoFit/>
          </a:bodyPr>
          <a:lstStyle/>
          <a:p>
            <a:pPr marL="0" marR="0" lvl="0" indent="0" algn="l" rtl="0">
              <a:lnSpc>
                <a:spcPct val="150000"/>
              </a:lnSpc>
              <a:spcBef>
                <a:spcPts val="0"/>
              </a:spcBef>
              <a:spcAft>
                <a:spcPts val="0"/>
              </a:spcAft>
              <a:buClr>
                <a:schemeClr val="dk1"/>
              </a:buClr>
              <a:buFont typeface="Arial" panose="020B0604020202020204"/>
              <a:buNone/>
            </a:pPr>
            <a:r>
              <a:rPr lang="en-US" sz="1600" b="1" u="none" strike="noStrike" cap="none">
                <a:solidFill>
                  <a:srgbClr val="ECBB69"/>
                </a:solidFill>
                <a:latin typeface="GT Walsheim Light" panose="00000400000000000000" pitchFamily="50" charset="0"/>
                <a:ea typeface="Helvetica Neue"/>
                <a:cs typeface="Helvetica Neue"/>
                <a:sym typeface="Helvetica Neue"/>
              </a:rPr>
              <a:t>Given I am logged in</a:t>
            </a:r>
            <a:endParaRPr lang="en-US" sz="1600" b="1">
              <a:solidFill>
                <a:srgbClr val="ECBB69"/>
              </a:solidFill>
              <a:latin typeface="GT Walsheim Light" panose="00000400000000000000" pitchFamily="50" charset="0"/>
              <a:sym typeface="Helvetica Neue"/>
            </a:endParaRPr>
          </a:p>
          <a:p>
            <a:pPr marL="0" marR="0" lvl="0" indent="0" algn="l" rtl="0">
              <a:lnSpc>
                <a:spcPct val="150000"/>
              </a:lnSpc>
              <a:spcBef>
                <a:spcPts val="0"/>
              </a:spcBef>
              <a:spcAft>
                <a:spcPts val="0"/>
              </a:spcAft>
              <a:buClr>
                <a:schemeClr val="dk1"/>
              </a:buClr>
              <a:buFont typeface="Arial" panose="020B0604020202020204"/>
              <a:buNone/>
            </a:pPr>
            <a:r>
              <a:rPr lang="en-US" sz="1600" b="1" u="none" strike="noStrike" cap="none">
                <a:solidFill>
                  <a:srgbClr val="ECBB69"/>
                </a:solidFill>
                <a:latin typeface="GT Walsheim Light" panose="00000400000000000000" pitchFamily="50" charset="0"/>
                <a:ea typeface="Helvetica Neue"/>
                <a:cs typeface="Helvetica Neue"/>
                <a:sym typeface="Helvetica Neue"/>
              </a:rPr>
              <a:t>And I send "$10" to "willsmith@bank.com" from my "Bank account"</a:t>
            </a:r>
            <a:endParaRPr lang="en-US" sz="1600" b="1">
              <a:solidFill>
                <a:srgbClr val="ECBB69"/>
              </a:solidFill>
              <a:latin typeface="GT Walsheim Light" panose="00000400000000000000" pitchFamily="50" charset="0"/>
            </a:endParaRPr>
          </a:p>
        </p:txBody>
      </p:sp>
      <p:sp>
        <p:nvSpPr>
          <p:cNvPr id="25" name="Google Shape;258;p28"/>
          <p:cNvSpPr/>
          <p:nvPr/>
        </p:nvSpPr>
        <p:spPr>
          <a:xfrm>
            <a:off x="8180288" y="2488484"/>
            <a:ext cx="417503" cy="1438663"/>
          </a:xfrm>
          <a:prstGeom prst="downArrow">
            <a:avLst>
              <a:gd name="adj1" fmla="val 50000"/>
              <a:gd name="adj2" fmla="val 91717"/>
            </a:avLst>
          </a:prstGeom>
          <a:solidFill>
            <a:srgbClr val="ECBB69"/>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 name="Group 4"/>
          <p:cNvGrpSpPr/>
          <p:nvPr/>
        </p:nvGrpSpPr>
        <p:grpSpPr>
          <a:xfrm>
            <a:off x="3948591" y="2715882"/>
            <a:ext cx="1260000" cy="1260000"/>
            <a:chOff x="-1198451" y="2624783"/>
            <a:chExt cx="1260000" cy="1260000"/>
          </a:xfrm>
        </p:grpSpPr>
        <p:sp>
          <p:nvSpPr>
            <p:cNvPr id="4" name="Flowchart: Connector 3"/>
            <p:cNvSpPr/>
            <p:nvPr/>
          </p:nvSpPr>
          <p:spPr>
            <a:xfrm>
              <a:off x="-1198451" y="2624783"/>
              <a:ext cx="1260000" cy="12600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descr="Exclamation mark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5651" y="2797583"/>
              <a:ext cx="914400" cy="9144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4582160" y="0"/>
            <a:ext cx="7613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24</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sp>
        <p:nvSpPr>
          <p:cNvPr id="47" name="Oval 46"/>
          <p:cNvSpPr/>
          <p:nvPr/>
        </p:nvSpPr>
        <p:spPr>
          <a:xfrm>
            <a:off x="3668907" y="2434033"/>
            <a:ext cx="1819368" cy="1823699"/>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36" name="TextBox 35"/>
          <p:cNvSpPr txBox="1"/>
          <p:nvPr/>
        </p:nvSpPr>
        <p:spPr>
          <a:xfrm>
            <a:off x="462623" y="1244073"/>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REFACTOR AND REUSE STEP DEFINITIONS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3" name="TextBox 42"/>
          <p:cNvSpPr txBox="1"/>
          <p:nvPr/>
        </p:nvSpPr>
        <p:spPr>
          <a:xfrm>
            <a:off x="462623" y="1992602"/>
            <a:ext cx="2805210" cy="276999"/>
          </a:xfrm>
          <a:prstGeom prst="rect">
            <a:avLst/>
          </a:prstGeom>
          <a:noFill/>
          <a:ln>
            <a:solidFill>
              <a:schemeClr val="bg1">
                <a:lumMod val="85000"/>
              </a:schemeClr>
            </a:solidFill>
          </a:ln>
        </p:spPr>
        <p:txBody>
          <a:bodyPr wrap="square" anchor="ctr">
            <a:spAutoFit/>
          </a:bodyPr>
          <a:lstStyle/>
          <a:p>
            <a:pPr algn="ctr">
              <a:buClr>
                <a:prstClr val="white"/>
              </a:buClr>
              <a:buSzPts val="1000"/>
            </a:pPr>
            <a:r>
              <a:rPr lang="en-US" sz="1200">
                <a:solidFill>
                  <a:prstClr val="white">
                    <a:lumMod val="65000"/>
                  </a:prstClr>
                </a:solidFill>
                <a:latin typeface="GT Walsheim Medium" panose="00000600000000000000" pitchFamily="50" charset="0"/>
                <a:sym typeface="Avenir"/>
              </a:rPr>
              <a:t>AVOID USING CONJUNCTIVE STEPS</a:t>
            </a:r>
            <a:endParaRPr lang="en-US" sz="1200">
              <a:solidFill>
                <a:prstClr val="white">
                  <a:lumMod val="65000"/>
                </a:prstClr>
              </a:solidFill>
              <a:latin typeface="GT Walsheim Medium" panose="00000600000000000000" pitchFamily="50" charset="0"/>
            </a:endParaRPr>
          </a:p>
        </p:txBody>
      </p:sp>
      <p:sp>
        <p:nvSpPr>
          <p:cNvPr id="48" name="TextBox 47"/>
          <p:cNvSpPr txBox="1"/>
          <p:nvPr/>
        </p:nvSpPr>
        <p:spPr>
          <a:xfrm>
            <a:off x="462623" y="2494910"/>
            <a:ext cx="2805210" cy="523220"/>
          </a:xfrm>
          <a:prstGeom prst="rect">
            <a:avLst/>
          </a:prstGeom>
          <a:solidFill>
            <a:srgbClr val="D9D9D9"/>
          </a:solidFill>
          <a:ln>
            <a:solidFill>
              <a:schemeClr val="bg1">
                <a:lumMod val="85000"/>
              </a:schemeClr>
            </a:solidFill>
          </a:ln>
        </p:spPr>
        <p:txBody>
          <a:bodyPr wrap="square" anchor="ctr">
            <a:spAutoFit/>
          </a:bodyPr>
          <a:lstStyle/>
          <a:p>
            <a:pPr algn="ctr">
              <a:buClr>
                <a:prstClr val="white"/>
              </a:buClr>
              <a:buSzPts val="1000"/>
            </a:pPr>
            <a:r>
              <a:rPr lang="en-US" sz="1400">
                <a:solidFill>
                  <a:prstClr val="black"/>
                </a:solidFill>
                <a:latin typeface="GT Walsheim Medium" panose="00000600000000000000" pitchFamily="50" charset="0"/>
                <a:sym typeface="Avenir"/>
              </a:rPr>
              <a:t>SCENARIO OUTLINES : SCENARIO WITH VARIABLES</a:t>
            </a:r>
            <a:endParaRPr lang="en-US" sz="1400">
              <a:solidFill>
                <a:prstClr val="black"/>
              </a:solidFill>
              <a:latin typeface="GT Walsheim Medium" panose="00000600000000000000" pitchFamily="50" charset="0"/>
            </a:endParaRPr>
          </a:p>
        </p:txBody>
      </p:sp>
      <p:sp>
        <p:nvSpPr>
          <p:cNvPr id="49" name="TextBox 48"/>
          <p:cNvSpPr txBox="1"/>
          <p:nvPr/>
        </p:nvSpPr>
        <p:spPr>
          <a:xfrm>
            <a:off x="462623" y="324343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PROFILE</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0" name="TextBox 49"/>
          <p:cNvSpPr txBox="1"/>
          <p:nvPr/>
        </p:nvSpPr>
        <p:spPr>
          <a:xfrm>
            <a:off x="462623" y="377652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DRY RUN</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1" name="TextBox 50"/>
          <p:cNvSpPr txBox="1"/>
          <p:nvPr/>
        </p:nvSpPr>
        <p:spPr>
          <a:xfrm>
            <a:off x="462623" y="430960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NESTED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2" name="TextBox 51"/>
          <p:cNvSpPr txBox="1"/>
          <p:nvPr/>
        </p:nvSpPr>
        <p:spPr>
          <a:xfrm>
            <a:off x="462623" y="484269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@WIP TAGS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3" name="TextBox 52"/>
          <p:cNvSpPr txBox="1"/>
          <p:nvPr/>
        </p:nvSpPr>
        <p:spPr>
          <a:xfrm>
            <a:off x="462623" y="537577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BACKGROUND</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4" name="TextBox 53"/>
          <p:cNvSpPr txBox="1"/>
          <p:nvPr/>
        </p:nvSpPr>
        <p:spPr>
          <a:xfrm>
            <a:off x="462623" y="5908864"/>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TAGS </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19" name="TextBox 18"/>
          <p:cNvSpPr txBox="1"/>
          <p:nvPr/>
        </p:nvSpPr>
        <p:spPr>
          <a:xfrm>
            <a:off x="4811486" y="273932"/>
            <a:ext cx="6705600" cy="400110"/>
          </a:xfrm>
          <a:prstGeom prst="rect">
            <a:avLst/>
          </a:prstGeom>
          <a:noFill/>
        </p:spPr>
        <p:txBody>
          <a:bodyPr wrap="square">
            <a:spAutoFit/>
          </a:bodyPr>
          <a:lstStyle/>
          <a:p>
            <a:pPr>
              <a:buClr>
                <a:srgbClr val="E36C09"/>
              </a:buClr>
            </a:pPr>
            <a:r>
              <a:rPr lang="en-US" sz="2000" b="1" u="sng">
                <a:solidFill>
                  <a:srgbClr val="ECBB69"/>
                </a:solidFill>
                <a:latin typeface="GT Walsheim Medium" panose="00000600000000000000" pitchFamily="50" charset="0"/>
                <a:sym typeface="Helvetica Neue"/>
              </a:rPr>
              <a:t>Scenario Outlines</a:t>
            </a:r>
            <a:endParaRPr lang="en-US" sz="2000" b="1" u="sng">
              <a:solidFill>
                <a:srgbClr val="ECBB69"/>
              </a:solidFill>
              <a:latin typeface="GT Walsheim Medium" panose="00000600000000000000" pitchFamily="50" charset="0"/>
            </a:endParaRPr>
          </a:p>
        </p:txBody>
      </p:sp>
      <p:sp>
        <p:nvSpPr>
          <p:cNvPr id="24" name="TextBox 23"/>
          <p:cNvSpPr txBox="1"/>
          <p:nvPr/>
        </p:nvSpPr>
        <p:spPr>
          <a:xfrm>
            <a:off x="5671234" y="4164114"/>
            <a:ext cx="6302830" cy="1719638"/>
          </a:xfrm>
          <a:prstGeom prst="rect">
            <a:avLst/>
          </a:prstGeom>
          <a:noFill/>
        </p:spPr>
        <p:txBody>
          <a:bodyPr wrap="square">
            <a:spAutoFit/>
          </a:bodyPr>
          <a:lstStyle/>
          <a:p>
            <a:pPr>
              <a:lnSpc>
                <a:spcPct val="150000"/>
              </a:lnSpc>
              <a:buClr>
                <a:srgbClr val="E36C09"/>
              </a:buClr>
            </a:pPr>
            <a:r>
              <a:rPr lang="en-US" sz="1600" b="1">
                <a:solidFill>
                  <a:srgbClr val="ECBB69"/>
                </a:solidFill>
                <a:latin typeface="GT Walsheim Light" panose="00000400000000000000" pitchFamily="50" charset="0"/>
                <a:sym typeface="Helvetica Neue"/>
              </a:rPr>
              <a:t>Examples:</a:t>
            </a:r>
          </a:p>
          <a:p>
            <a:pPr>
              <a:lnSpc>
                <a:spcPct val="150000"/>
              </a:lnSpc>
              <a:buClr>
                <a:srgbClr val="E36C09"/>
              </a:buClr>
            </a:pPr>
            <a:r>
              <a:rPr lang="en-US" sz="1400" b="0" i="0" u="none" strike="noStrike" cap="none">
                <a:solidFill>
                  <a:schemeClr val="dk1"/>
                </a:solidFill>
                <a:latin typeface="GT Walsheim Light" panose="00000400000000000000" pitchFamily="50" charset="0"/>
                <a:ea typeface="Helvetica Neue"/>
                <a:cs typeface="Helvetica Neue"/>
                <a:sym typeface="Helvetica Neue"/>
              </a:rPr>
              <a:t>| field   | value | error |</a:t>
            </a:r>
            <a:endParaRPr lang="en-US" sz="1400">
              <a:latin typeface="GT Walsheim Light" panose="00000400000000000000" pitchFamily="50" charset="0"/>
              <a:sym typeface="Helvetica Neue"/>
            </a:endParaRPr>
          </a:p>
          <a:p>
            <a:pPr>
              <a:lnSpc>
                <a:spcPct val="150000"/>
              </a:lnSpc>
              <a:buClr>
                <a:srgbClr val="E36C09"/>
              </a:buClr>
            </a:pPr>
            <a:r>
              <a:rPr lang="en-US" sz="1400" b="0" i="0" u="none" strike="noStrike" cap="none">
                <a:solidFill>
                  <a:schemeClr val="dk1"/>
                </a:solidFill>
                <a:latin typeface="GT Walsheim Light" panose="00000400000000000000" pitchFamily="50" charset="0"/>
                <a:ea typeface="Helvetica Neue"/>
                <a:cs typeface="Helvetica Neue"/>
                <a:sym typeface="Helvetica Neue"/>
              </a:rPr>
              <a:t>| Account |               | Account  number cannot be blank |     </a:t>
            </a:r>
            <a:endParaRPr lang="en-US" sz="1400">
              <a:latin typeface="GT Walsheim Light" panose="00000400000000000000" pitchFamily="50" charset="0"/>
            </a:endParaRPr>
          </a:p>
          <a:p>
            <a:pPr marL="0" marR="0" lvl="0" indent="0" algn="l" rtl="0">
              <a:lnSpc>
                <a:spcPct val="150000"/>
              </a:lnSpc>
              <a:spcBef>
                <a:spcPts val="0"/>
              </a:spcBef>
              <a:spcAft>
                <a:spcPts val="0"/>
              </a:spcAft>
              <a:buClr>
                <a:schemeClr val="dk1"/>
              </a:buClr>
              <a:buFont typeface="Coda"/>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 Account | Sixty-five | Account number should be numeric |  </a:t>
            </a:r>
            <a:endParaRPr lang="en-US" sz="1400">
              <a:latin typeface="GT Walsheim Light" panose="00000400000000000000" pitchFamily="50" charset="0"/>
            </a:endParaRPr>
          </a:p>
          <a:p>
            <a:pPr marL="0" marR="0" lvl="0" indent="0" algn="l" rtl="0">
              <a:lnSpc>
                <a:spcPct val="150000"/>
              </a:lnSpc>
              <a:spcBef>
                <a:spcPts val="0"/>
              </a:spcBef>
              <a:spcAft>
                <a:spcPts val="0"/>
              </a:spcAft>
              <a:buClr>
                <a:schemeClr val="dk1"/>
              </a:buClr>
              <a:buFont typeface="Coda"/>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 | Account | 1234567890123 | Account number should be 1 to 12 digits |</a:t>
            </a:r>
            <a:endParaRPr lang="en-US" sz="1400">
              <a:latin typeface="GT Walsheim Light" panose="00000400000000000000" pitchFamily="50" charset="0"/>
            </a:endParaRPr>
          </a:p>
        </p:txBody>
      </p:sp>
      <p:sp>
        <p:nvSpPr>
          <p:cNvPr id="25" name="TextBox 24"/>
          <p:cNvSpPr txBox="1"/>
          <p:nvPr/>
        </p:nvSpPr>
        <p:spPr>
          <a:xfrm>
            <a:off x="4811263" y="820056"/>
            <a:ext cx="6918113" cy="738664"/>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Font typeface="Avenir"/>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A scenario outline contains variables which allows to test multiple context for negative scenarios in a test</a:t>
            </a:r>
          </a:p>
          <a:p>
            <a:pPr marL="0" marR="0" lvl="0" indent="0" algn="l" rtl="0">
              <a:lnSpc>
                <a:spcPct val="100000"/>
              </a:lnSpc>
              <a:spcBef>
                <a:spcPts val="0"/>
              </a:spcBef>
              <a:spcAft>
                <a:spcPts val="0"/>
              </a:spcAft>
              <a:buClr>
                <a:schemeClr val="dk1"/>
              </a:buClr>
              <a:buFont typeface="Avenir"/>
              <a:buNone/>
            </a:pPr>
            <a:r>
              <a:rPr lang="en-US" sz="1400">
                <a:solidFill>
                  <a:schemeClr val="dk1"/>
                </a:solidFill>
                <a:latin typeface="GT Walsheim Light" panose="00000400000000000000" pitchFamily="50" charset="0"/>
                <a:sym typeface="Helvetica Neue"/>
              </a:rPr>
              <a:t>Example:</a:t>
            </a:r>
            <a:endParaRPr lang="en-US" sz="1400">
              <a:latin typeface="GT Walsheim Light" panose="00000400000000000000" pitchFamily="50" charset="0"/>
            </a:endParaRPr>
          </a:p>
        </p:txBody>
      </p:sp>
      <p:sp>
        <p:nvSpPr>
          <p:cNvPr id="27" name="TextBox 26"/>
          <p:cNvSpPr txBox="1"/>
          <p:nvPr/>
        </p:nvSpPr>
        <p:spPr>
          <a:xfrm>
            <a:off x="5671233" y="1675219"/>
            <a:ext cx="6422795" cy="2366995"/>
          </a:xfrm>
          <a:prstGeom prst="rect">
            <a:avLst/>
          </a:prstGeom>
          <a:noFill/>
        </p:spPr>
        <p:txBody>
          <a:bodyPr wrap="square">
            <a:spAutoFit/>
          </a:bodyPr>
          <a:lstStyle/>
          <a:p>
            <a:pPr marL="0" marR="0" lvl="0" indent="0" algn="l" rtl="0">
              <a:lnSpc>
                <a:spcPct val="150000"/>
              </a:lnSpc>
              <a:spcBef>
                <a:spcPts val="0"/>
              </a:spcBef>
              <a:spcAft>
                <a:spcPts val="0"/>
              </a:spcAft>
              <a:buClr>
                <a:srgbClr val="E36C09"/>
              </a:buClr>
              <a:buFont typeface="Coda"/>
              <a:buNone/>
            </a:pPr>
            <a:r>
              <a:rPr lang="en-US" sz="1600" b="1" i="0" u="none" strike="noStrike" cap="none">
                <a:solidFill>
                  <a:srgbClr val="ECBB69"/>
                </a:solidFill>
                <a:latin typeface="GT Walsheim Light" panose="00000400000000000000" pitchFamily="50" charset="0"/>
                <a:ea typeface="Helvetica Neue"/>
                <a:cs typeface="Helvetica Neue"/>
                <a:sym typeface="Helvetica Neue"/>
              </a:rPr>
              <a:t>Scenario Outline:  </a:t>
            </a:r>
          </a:p>
          <a:p>
            <a:pPr marL="0" marR="0" lvl="0" indent="0" algn="l" rtl="0">
              <a:lnSpc>
                <a:spcPct val="150000"/>
              </a:lnSpc>
              <a:spcBef>
                <a:spcPts val="0"/>
              </a:spcBef>
              <a:spcAft>
                <a:spcPts val="0"/>
              </a:spcAft>
              <a:buClr>
                <a:srgbClr val="E36C09"/>
              </a:buClr>
              <a:buFont typeface="Coda"/>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Invalid Account number should display error below account field.</a:t>
            </a:r>
            <a:endParaRPr lang="en-US" sz="1400">
              <a:latin typeface="GT Walsheim Light" panose="00000400000000000000" pitchFamily="50" charset="0"/>
              <a:sym typeface="Helvetica Neue"/>
            </a:endParaRPr>
          </a:p>
          <a:p>
            <a:pPr marL="0" marR="0" lvl="0" indent="0" algn="l" rtl="0">
              <a:lnSpc>
                <a:spcPct val="150000"/>
              </a:lnSpc>
              <a:spcBef>
                <a:spcPts val="0"/>
              </a:spcBef>
              <a:spcAft>
                <a:spcPts val="0"/>
              </a:spcAft>
              <a:buClr>
                <a:srgbClr val="E36C09"/>
              </a:buClr>
              <a:buFont typeface="Coda"/>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Given I am on Account page</a:t>
            </a:r>
            <a:endParaRPr lang="en-US" sz="1400">
              <a:latin typeface="GT Walsheim Light" panose="00000400000000000000" pitchFamily="50" charset="0"/>
              <a:sym typeface="Helvetica Neue"/>
            </a:endParaRPr>
          </a:p>
          <a:p>
            <a:pPr marL="0" marR="0" lvl="0" indent="0" algn="l" rtl="0">
              <a:lnSpc>
                <a:spcPct val="150000"/>
              </a:lnSpc>
              <a:spcBef>
                <a:spcPts val="0"/>
              </a:spcBef>
              <a:spcAft>
                <a:spcPts val="0"/>
              </a:spcAft>
              <a:buClr>
                <a:srgbClr val="E36C09"/>
              </a:buClr>
              <a:buFont typeface="Coda"/>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When I click on "Add Bank Account“</a:t>
            </a:r>
            <a:endParaRPr lang="en-US" sz="1400">
              <a:latin typeface="GT Walsheim Light" panose="00000400000000000000" pitchFamily="50" charset="0"/>
              <a:sym typeface="Helvetica Neue"/>
            </a:endParaRPr>
          </a:p>
          <a:p>
            <a:pPr marL="0" marR="0" lvl="0" indent="0" algn="l" rtl="0">
              <a:lnSpc>
                <a:spcPct val="150000"/>
              </a:lnSpc>
              <a:spcBef>
                <a:spcPts val="0"/>
              </a:spcBef>
              <a:spcAft>
                <a:spcPts val="0"/>
              </a:spcAft>
              <a:buClr>
                <a:srgbClr val="E36C09"/>
              </a:buClr>
              <a:buFont typeface="Coda"/>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And I enter "&lt;field&gt;" with "&lt;value&gt;“</a:t>
            </a:r>
            <a:endParaRPr lang="en-US" sz="1400">
              <a:latin typeface="GT Walsheim Light" panose="00000400000000000000" pitchFamily="50" charset="0"/>
              <a:sym typeface="Helvetica Neue"/>
            </a:endParaRPr>
          </a:p>
          <a:p>
            <a:pPr marL="0" marR="0" lvl="0" indent="0" algn="l" rtl="0">
              <a:lnSpc>
                <a:spcPct val="150000"/>
              </a:lnSpc>
              <a:spcBef>
                <a:spcPts val="0"/>
              </a:spcBef>
              <a:spcAft>
                <a:spcPts val="0"/>
              </a:spcAft>
              <a:buClr>
                <a:srgbClr val="E36C09"/>
              </a:buClr>
              <a:buFont typeface="Coda"/>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And I click "Add Bank Account“</a:t>
            </a:r>
            <a:endParaRPr lang="en-US" sz="1400">
              <a:latin typeface="GT Walsheim Light" panose="00000400000000000000" pitchFamily="50" charset="0"/>
              <a:sym typeface="Helvetica Neue"/>
            </a:endParaRPr>
          </a:p>
          <a:p>
            <a:pPr marL="0" marR="0" lvl="0" indent="0" algn="l" rtl="0">
              <a:lnSpc>
                <a:spcPct val="150000"/>
              </a:lnSpc>
              <a:spcBef>
                <a:spcPts val="0"/>
              </a:spcBef>
              <a:spcAft>
                <a:spcPts val="0"/>
              </a:spcAft>
              <a:buClr>
                <a:srgbClr val="E36C09"/>
              </a:buClr>
              <a:buFont typeface="Coda"/>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Then I should see error "&lt;error&gt;" for "&lt;field&gt;" </a:t>
            </a:r>
            <a:endParaRPr lang="en-IN" sz="1400"/>
          </a:p>
        </p:txBody>
      </p:sp>
      <p:pic>
        <p:nvPicPr>
          <p:cNvPr id="23" name="Google Shape;240;p26" descr="C:\Users\venkatasurendra_n\Downloads\multiple-variable-bars-data-graphic.png"/>
          <p:cNvPicPr preferRelativeResize="0"/>
          <p:nvPr/>
        </p:nvPicPr>
        <p:blipFill rotWithShape="1">
          <a:blip r:embed="rId3">
            <a:biLevel thresh="75000"/>
            <a:extLst>
              <a:ext uri="{BEBA8EAE-BF5A-486C-A8C5-ECC9F3942E4B}">
                <a14:imgProps xmlns:a14="http://schemas.microsoft.com/office/drawing/2010/main">
                  <a14:imgLayer r:embed="rId4">
                    <a14:imgEffect>
                      <a14:brightnessContrast bright="-40000" contrast="-40000"/>
                    </a14:imgEffect>
                    <a14:imgEffect>
                      <a14:sharpenSoften amount="50000"/>
                    </a14:imgEffect>
                  </a14:imgLayer>
                </a14:imgProps>
              </a:ext>
            </a:extLst>
          </a:blip>
          <a:srcRect/>
          <a:stretch>
            <a:fillRect/>
          </a:stretch>
        </p:blipFill>
        <p:spPr>
          <a:xfrm>
            <a:off x="4038591" y="2805882"/>
            <a:ext cx="1080000" cy="108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4582160" y="0"/>
            <a:ext cx="7613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25</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sp>
        <p:nvSpPr>
          <p:cNvPr id="47" name="Oval 46"/>
          <p:cNvSpPr/>
          <p:nvPr/>
        </p:nvSpPr>
        <p:spPr>
          <a:xfrm>
            <a:off x="3668907" y="2434033"/>
            <a:ext cx="1819368" cy="1823699"/>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36" name="TextBox 35"/>
          <p:cNvSpPr txBox="1"/>
          <p:nvPr/>
        </p:nvSpPr>
        <p:spPr>
          <a:xfrm>
            <a:off x="462623" y="1244073"/>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REFACTOR AND REUSE STEP DEFINITIONS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3" name="TextBox 42"/>
          <p:cNvSpPr txBox="1"/>
          <p:nvPr/>
        </p:nvSpPr>
        <p:spPr>
          <a:xfrm>
            <a:off x="462623" y="1992602"/>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AVOID USING CONJUNCTIVE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8" name="TextBox 47"/>
          <p:cNvSpPr txBox="1"/>
          <p:nvPr/>
        </p:nvSpPr>
        <p:spPr>
          <a:xfrm>
            <a:off x="462623" y="2525687"/>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lang="en-US" sz="1200">
                <a:solidFill>
                  <a:prstClr val="white">
                    <a:lumMod val="65000"/>
                  </a:prstClr>
                </a:solidFill>
                <a:latin typeface="GT Walsheim Medium" panose="00000600000000000000" pitchFamily="50" charset="0"/>
                <a:sym typeface="Avenir"/>
              </a:rPr>
              <a:t>SCENARIO OUTLINES : SCENARIO WITH VARIABLES</a:t>
            </a:r>
            <a:endParaRPr lang="en-US" sz="1200">
              <a:solidFill>
                <a:prstClr val="white">
                  <a:lumMod val="65000"/>
                </a:prstClr>
              </a:solidFill>
              <a:latin typeface="GT Walsheim Medium" panose="00000600000000000000" pitchFamily="50" charset="0"/>
            </a:endParaRPr>
          </a:p>
        </p:txBody>
      </p:sp>
      <p:sp>
        <p:nvSpPr>
          <p:cNvPr id="49" name="TextBox 48"/>
          <p:cNvSpPr txBox="1"/>
          <p:nvPr/>
        </p:nvSpPr>
        <p:spPr>
          <a:xfrm>
            <a:off x="462623" y="3228049"/>
            <a:ext cx="2805210" cy="307777"/>
          </a:xfrm>
          <a:prstGeom prst="rect">
            <a:avLst/>
          </a:prstGeom>
          <a:solidFill>
            <a:srgbClr val="D9D9D9"/>
          </a:solidFill>
          <a:ln>
            <a:solidFill>
              <a:schemeClr val="bg1">
                <a:lumMod val="85000"/>
              </a:schemeClr>
            </a:solidFill>
          </a:ln>
        </p:spPr>
        <p:txBody>
          <a:bodyPr wrap="square" anchor="ctr">
            <a:spAutoFit/>
          </a:bodyPr>
          <a:lstStyle/>
          <a:p>
            <a:pPr algn="ctr">
              <a:buClr>
                <a:prstClr val="white"/>
              </a:buClr>
              <a:buSzPts val="1000"/>
            </a:pPr>
            <a:r>
              <a:rPr lang="en-US" sz="1400">
                <a:solidFill>
                  <a:prstClr val="black"/>
                </a:solidFill>
                <a:latin typeface="GT Walsheim Medium" panose="00000600000000000000" pitchFamily="50" charset="0"/>
                <a:sym typeface="Avenir"/>
              </a:rPr>
              <a:t>USE PROFILE</a:t>
            </a:r>
            <a:endParaRPr lang="en-US" sz="1400">
              <a:solidFill>
                <a:prstClr val="black"/>
              </a:solidFill>
              <a:latin typeface="GT Walsheim Medium" panose="00000600000000000000" pitchFamily="50" charset="0"/>
            </a:endParaRPr>
          </a:p>
        </p:txBody>
      </p:sp>
      <p:sp>
        <p:nvSpPr>
          <p:cNvPr id="50" name="TextBox 49"/>
          <p:cNvSpPr txBox="1"/>
          <p:nvPr/>
        </p:nvSpPr>
        <p:spPr>
          <a:xfrm>
            <a:off x="462623" y="377652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DRY RUN</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1" name="TextBox 50"/>
          <p:cNvSpPr txBox="1"/>
          <p:nvPr/>
        </p:nvSpPr>
        <p:spPr>
          <a:xfrm>
            <a:off x="462623" y="430960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NESTED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2" name="TextBox 51"/>
          <p:cNvSpPr txBox="1"/>
          <p:nvPr/>
        </p:nvSpPr>
        <p:spPr>
          <a:xfrm>
            <a:off x="462623" y="484269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@WIP TAGS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3" name="TextBox 52"/>
          <p:cNvSpPr txBox="1"/>
          <p:nvPr/>
        </p:nvSpPr>
        <p:spPr>
          <a:xfrm>
            <a:off x="462623" y="537577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BACKGROUND</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4" name="TextBox 53"/>
          <p:cNvSpPr txBox="1"/>
          <p:nvPr/>
        </p:nvSpPr>
        <p:spPr>
          <a:xfrm>
            <a:off x="462623" y="5908864"/>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TAGS </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19" name="TextBox 18"/>
          <p:cNvSpPr txBox="1"/>
          <p:nvPr/>
        </p:nvSpPr>
        <p:spPr>
          <a:xfrm>
            <a:off x="4811486" y="273932"/>
            <a:ext cx="6705600" cy="400110"/>
          </a:xfrm>
          <a:prstGeom prst="rect">
            <a:avLst/>
          </a:prstGeom>
          <a:noFill/>
        </p:spPr>
        <p:txBody>
          <a:bodyPr wrap="square">
            <a:spAutoFit/>
          </a:bodyPr>
          <a:lstStyle/>
          <a:p>
            <a:pPr>
              <a:buClr>
                <a:srgbClr val="E36C09"/>
              </a:buClr>
            </a:pPr>
            <a:r>
              <a:rPr lang="en-US" sz="2000" b="1" u="sng">
                <a:solidFill>
                  <a:srgbClr val="ECBB69"/>
                </a:solidFill>
                <a:latin typeface="GT Walsheim Medium" panose="00000600000000000000" pitchFamily="50" charset="0"/>
                <a:sym typeface="Helvetica Neue"/>
              </a:rPr>
              <a:t>Use Profiles</a:t>
            </a:r>
            <a:endParaRPr lang="en-US" sz="2000" b="1" u="sng">
              <a:solidFill>
                <a:srgbClr val="ECBB69"/>
              </a:solidFill>
              <a:latin typeface="GT Walsheim Medium" panose="00000600000000000000" pitchFamily="50" charset="0"/>
            </a:endParaRPr>
          </a:p>
        </p:txBody>
      </p:sp>
      <p:sp>
        <p:nvSpPr>
          <p:cNvPr id="23" name="TextBox 22"/>
          <p:cNvSpPr txBox="1"/>
          <p:nvPr/>
        </p:nvSpPr>
        <p:spPr>
          <a:xfrm>
            <a:off x="4811486" y="807941"/>
            <a:ext cx="6705600" cy="738664"/>
          </a:xfrm>
          <a:prstGeom prst="rect">
            <a:avLst/>
          </a:prstGeom>
          <a:noFill/>
        </p:spPr>
        <p:txBody>
          <a:bodyPr wrap="square">
            <a:spAutoFit/>
          </a:bodyPr>
          <a:lstStyle/>
          <a:p>
            <a:pPr>
              <a:buClr>
                <a:schemeClr val="dk1"/>
              </a:buClr>
            </a:pPr>
            <a:r>
              <a:rPr lang="en-US" sz="1400">
                <a:solidFill>
                  <a:schemeClr val="dk1"/>
                </a:solidFill>
                <a:latin typeface="GT Walsheim Light" panose="00000400000000000000" pitchFamily="50" charset="0"/>
                <a:sym typeface="Helvetica Neue"/>
              </a:rPr>
              <a:t>Grouping of tags as profile which is sent as a parameter to cucumber when it executes</a:t>
            </a:r>
          </a:p>
          <a:p>
            <a:pPr>
              <a:buClr>
                <a:schemeClr val="dk1"/>
              </a:buClr>
            </a:pPr>
            <a:r>
              <a:rPr lang="en-US" sz="1400">
                <a:solidFill>
                  <a:schemeClr val="dk1"/>
                </a:solidFill>
                <a:latin typeface="GT Walsheim Light" panose="00000400000000000000" pitchFamily="50" charset="0"/>
                <a:sym typeface="Helvetica Neue"/>
              </a:rPr>
              <a:t>Examples:</a:t>
            </a:r>
            <a:endParaRPr lang="en-US" sz="1400">
              <a:solidFill>
                <a:schemeClr val="dk1"/>
              </a:solidFill>
              <a:latin typeface="GT Walsheim Light" panose="00000400000000000000" pitchFamily="50" charset="0"/>
            </a:endParaRPr>
          </a:p>
        </p:txBody>
      </p:sp>
      <p:sp>
        <p:nvSpPr>
          <p:cNvPr id="24" name="TextBox 23"/>
          <p:cNvSpPr txBox="1"/>
          <p:nvPr/>
        </p:nvSpPr>
        <p:spPr>
          <a:xfrm>
            <a:off x="5934312" y="1792826"/>
            <a:ext cx="5582774" cy="703975"/>
          </a:xfrm>
          <a:prstGeom prst="rect">
            <a:avLst/>
          </a:prstGeom>
          <a:noFill/>
        </p:spPr>
        <p:txBody>
          <a:bodyPr wrap="square">
            <a:spAutoFit/>
          </a:bodyPr>
          <a:lstStyle/>
          <a:p>
            <a:pPr>
              <a:lnSpc>
                <a:spcPct val="150000"/>
              </a:lnSpc>
              <a:buClr>
                <a:srgbClr val="E36C09"/>
              </a:buClr>
            </a:pPr>
            <a:r>
              <a:rPr lang="sv-SE" sz="1400">
                <a:solidFill>
                  <a:schemeClr val="dk1"/>
                </a:solidFill>
                <a:latin typeface="GT Walsheim Light" panose="00000400000000000000" pitchFamily="50" charset="0"/>
                <a:sym typeface="Helvetica Neue"/>
              </a:rPr>
              <a:t>default: --tags @smoke @regression @web @firefox</a:t>
            </a:r>
            <a:endParaRPr lang="sv-SE" sz="1400">
              <a:solidFill>
                <a:schemeClr val="dk1"/>
              </a:solidFill>
              <a:latin typeface="GT Walsheim Light" panose="00000400000000000000" pitchFamily="50" charset="0"/>
            </a:endParaRPr>
          </a:p>
          <a:p>
            <a:pPr>
              <a:lnSpc>
                <a:spcPct val="150000"/>
              </a:lnSpc>
              <a:buClr>
                <a:srgbClr val="E36C09"/>
              </a:buClr>
            </a:pPr>
            <a:r>
              <a:rPr lang="sv-SE" sz="1400">
                <a:solidFill>
                  <a:schemeClr val="dk1"/>
                </a:solidFill>
                <a:latin typeface="GT Walsheim Light" panose="00000400000000000000" pitchFamily="50" charset="0"/>
                <a:sym typeface="Helvetica Neue"/>
              </a:rPr>
              <a:t>uat: --tags @smoke @web @mobile @ie</a:t>
            </a:r>
            <a:endParaRPr lang="sv-SE" sz="1400">
              <a:solidFill>
                <a:schemeClr val="dk1"/>
              </a:solidFill>
              <a:latin typeface="GT Walsheim Light" panose="00000400000000000000" pitchFamily="50" charset="0"/>
            </a:endParaRPr>
          </a:p>
        </p:txBody>
      </p:sp>
      <p:sp>
        <p:nvSpPr>
          <p:cNvPr id="25" name="TextBox 24"/>
          <p:cNvSpPr txBox="1"/>
          <p:nvPr/>
        </p:nvSpPr>
        <p:spPr>
          <a:xfrm>
            <a:off x="5934312" y="2887725"/>
            <a:ext cx="5876688" cy="1154162"/>
          </a:xfrm>
          <a:prstGeom prst="rect">
            <a:avLst/>
          </a:prstGeom>
          <a:noFill/>
        </p:spPr>
        <p:txBody>
          <a:bodyPr wrap="square">
            <a:spAutoFit/>
          </a:bodyPr>
          <a:lstStyle/>
          <a:p>
            <a:pPr marR="0" lvl="0" indent="0">
              <a:lnSpc>
                <a:spcPct val="150000"/>
              </a:lnSpc>
              <a:spcBef>
                <a:spcPts val="0"/>
              </a:spcBef>
              <a:spcAft>
                <a:spcPts val="0"/>
              </a:spcAft>
              <a:buClr>
                <a:srgbClr val="E36C09"/>
              </a:buClr>
              <a:buFont typeface="Coda"/>
              <a:buNone/>
            </a:pPr>
            <a:r>
              <a:rPr lang="en-US" sz="1400">
                <a:solidFill>
                  <a:schemeClr val="dk1"/>
                </a:solidFill>
                <a:latin typeface="GT Walsheim Light" panose="00000400000000000000" pitchFamily="50" charset="0"/>
                <a:sym typeface="Helvetica Neue"/>
              </a:rPr>
              <a:t>To execute </a:t>
            </a:r>
            <a:r>
              <a:rPr lang="en-US" sz="1400" err="1">
                <a:solidFill>
                  <a:schemeClr val="dk1"/>
                </a:solidFill>
                <a:latin typeface="GT Walsheim Light" panose="00000400000000000000" pitchFamily="50" charset="0"/>
                <a:sym typeface="Helvetica Neue"/>
              </a:rPr>
              <a:t>uat</a:t>
            </a:r>
            <a:r>
              <a:rPr lang="en-US" sz="1400">
                <a:solidFill>
                  <a:schemeClr val="dk1"/>
                </a:solidFill>
                <a:latin typeface="GT Walsheim Light" panose="00000400000000000000" pitchFamily="50" charset="0"/>
                <a:sym typeface="Helvetica Neue"/>
              </a:rPr>
              <a:t> profile in cucumber use, </a:t>
            </a:r>
            <a:endParaRPr lang="en-US" sz="1400">
              <a:solidFill>
                <a:schemeClr val="dk1"/>
              </a:solidFill>
              <a:latin typeface="GT Walsheim Light" panose="00000400000000000000" pitchFamily="50" charset="0"/>
            </a:endParaRPr>
          </a:p>
          <a:p>
            <a:pPr marR="0" lvl="0" indent="0">
              <a:spcBef>
                <a:spcPts val="0"/>
              </a:spcBef>
              <a:spcAft>
                <a:spcPts val="0"/>
              </a:spcAft>
              <a:buClr>
                <a:srgbClr val="E36C09"/>
              </a:buClr>
              <a:buFont typeface="Coda"/>
              <a:buNone/>
            </a:pPr>
            <a:r>
              <a:rPr lang="en-US" sz="1600" b="1">
                <a:solidFill>
                  <a:srgbClr val="ECBB69"/>
                </a:solidFill>
                <a:latin typeface="GT Walsheim Light" panose="00000400000000000000" pitchFamily="50" charset="0"/>
                <a:sym typeface="Helvetica Neue"/>
              </a:rPr>
              <a:t>cucumber -p </a:t>
            </a:r>
            <a:r>
              <a:rPr lang="en-US" sz="1600" b="1" err="1">
                <a:solidFill>
                  <a:srgbClr val="ECBB69"/>
                </a:solidFill>
                <a:latin typeface="GT Walsheim Light" panose="00000400000000000000" pitchFamily="50" charset="0"/>
                <a:sym typeface="Helvetica Neue"/>
              </a:rPr>
              <a:t>uat</a:t>
            </a:r>
            <a:endParaRPr lang="en-US" sz="1600" b="1">
              <a:solidFill>
                <a:srgbClr val="ECBB69"/>
              </a:solidFill>
              <a:latin typeface="GT Walsheim Light" panose="00000400000000000000" pitchFamily="50" charset="0"/>
            </a:endParaRPr>
          </a:p>
          <a:p>
            <a:pPr marR="0" lvl="0" indent="0">
              <a:spcBef>
                <a:spcPts val="0"/>
              </a:spcBef>
              <a:spcAft>
                <a:spcPts val="0"/>
              </a:spcAft>
              <a:buClr>
                <a:srgbClr val="E36C09"/>
              </a:buClr>
              <a:buFont typeface="Coda"/>
              <a:buNone/>
            </a:pPr>
            <a:r>
              <a:rPr lang="en-US" sz="1600" b="1">
                <a:solidFill>
                  <a:srgbClr val="ECBB69"/>
                </a:solidFill>
                <a:latin typeface="GT Walsheim Light" panose="00000400000000000000" pitchFamily="50" charset="0"/>
                <a:sym typeface="Helvetica Neue"/>
              </a:rPr>
              <a:t>cucumber ../…./</a:t>
            </a:r>
            <a:r>
              <a:rPr lang="en-US" sz="1600" b="1" err="1">
                <a:solidFill>
                  <a:srgbClr val="ECBB69"/>
                </a:solidFill>
                <a:latin typeface="GT Walsheim Light" panose="00000400000000000000" pitchFamily="50" charset="0"/>
                <a:sym typeface="Helvetica Neue"/>
              </a:rPr>
              <a:t>sample.feature</a:t>
            </a:r>
            <a:r>
              <a:rPr lang="en-US" sz="1600" b="1">
                <a:solidFill>
                  <a:srgbClr val="ECBB69"/>
                </a:solidFill>
                <a:latin typeface="GT Walsheim Light" panose="00000400000000000000" pitchFamily="50" charset="0"/>
                <a:sym typeface="Helvetica Neue"/>
              </a:rPr>
              <a:t> </a:t>
            </a:r>
            <a:r>
              <a:rPr lang="en-US" sz="1600" b="1" err="1">
                <a:solidFill>
                  <a:srgbClr val="ECBB69"/>
                </a:solidFill>
                <a:latin typeface="GT Walsheim Light" panose="00000400000000000000" pitchFamily="50" charset="0"/>
                <a:sym typeface="Helvetica Neue"/>
              </a:rPr>
              <a:t>url</a:t>
            </a:r>
            <a:r>
              <a:rPr lang="en-US" sz="1600" b="1">
                <a:solidFill>
                  <a:srgbClr val="ECBB69"/>
                </a:solidFill>
                <a:latin typeface="GT Walsheim Light" panose="00000400000000000000" pitchFamily="50" charset="0"/>
                <a:sym typeface="Helvetica Neue"/>
              </a:rPr>
              <a:t> =”www.keybank.com” -t @web --dry-run</a:t>
            </a:r>
          </a:p>
        </p:txBody>
      </p:sp>
      <p:sp>
        <p:nvSpPr>
          <p:cNvPr id="27" name="Flowchart: Connector 26"/>
          <p:cNvSpPr/>
          <p:nvPr/>
        </p:nvSpPr>
        <p:spPr>
          <a:xfrm>
            <a:off x="3948591" y="2715882"/>
            <a:ext cx="1260000" cy="12600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descr="User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1391" y="2888682"/>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4582160" y="0"/>
            <a:ext cx="7613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26</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sp>
        <p:nvSpPr>
          <p:cNvPr id="47" name="Oval 46"/>
          <p:cNvSpPr/>
          <p:nvPr/>
        </p:nvSpPr>
        <p:spPr>
          <a:xfrm>
            <a:off x="3668907" y="2434033"/>
            <a:ext cx="1819368" cy="1823699"/>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36" name="TextBox 35"/>
          <p:cNvSpPr txBox="1"/>
          <p:nvPr/>
        </p:nvSpPr>
        <p:spPr>
          <a:xfrm>
            <a:off x="462623" y="1244073"/>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REFACTOR AND REUSE STEP DEFINITIONS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3" name="TextBox 42"/>
          <p:cNvSpPr txBox="1"/>
          <p:nvPr/>
        </p:nvSpPr>
        <p:spPr>
          <a:xfrm>
            <a:off x="462623" y="1992602"/>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AVOID USING CONJUNCTIVE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8" name="TextBox 47"/>
          <p:cNvSpPr txBox="1"/>
          <p:nvPr/>
        </p:nvSpPr>
        <p:spPr>
          <a:xfrm>
            <a:off x="462623" y="2525687"/>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SCENARIO OUTLINES : SCENARIO WITH VARIABLES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9" name="TextBox 48"/>
          <p:cNvSpPr txBox="1"/>
          <p:nvPr/>
        </p:nvSpPr>
        <p:spPr>
          <a:xfrm>
            <a:off x="462623" y="3243438"/>
            <a:ext cx="2805210" cy="276999"/>
          </a:xfrm>
          <a:prstGeom prst="rect">
            <a:avLst/>
          </a:prstGeom>
          <a:noFill/>
          <a:ln>
            <a:solidFill>
              <a:schemeClr val="bg1">
                <a:lumMod val="85000"/>
              </a:schemeClr>
            </a:solidFill>
          </a:ln>
        </p:spPr>
        <p:txBody>
          <a:bodyPr wrap="square" anchor="ctr">
            <a:spAutoFit/>
          </a:bodyPr>
          <a:lstStyle/>
          <a:p>
            <a:pPr algn="ctr">
              <a:buClr>
                <a:prstClr val="white"/>
              </a:buClr>
              <a:buSzPts val="1000"/>
            </a:pPr>
            <a:r>
              <a:rPr lang="en-US" sz="1200">
                <a:solidFill>
                  <a:prstClr val="white">
                    <a:lumMod val="65000"/>
                  </a:prstClr>
                </a:solidFill>
                <a:latin typeface="GT Walsheim Medium" panose="00000600000000000000" pitchFamily="50" charset="0"/>
                <a:sym typeface="Avenir"/>
              </a:rPr>
              <a:t>USE PROFILE</a:t>
            </a:r>
            <a:endParaRPr lang="en-US" sz="1200">
              <a:solidFill>
                <a:prstClr val="white">
                  <a:lumMod val="65000"/>
                </a:prstClr>
              </a:solidFill>
              <a:latin typeface="GT Walsheim Medium" panose="00000600000000000000" pitchFamily="50" charset="0"/>
            </a:endParaRPr>
          </a:p>
        </p:txBody>
      </p:sp>
      <p:sp>
        <p:nvSpPr>
          <p:cNvPr id="50" name="TextBox 49"/>
          <p:cNvSpPr txBox="1"/>
          <p:nvPr/>
        </p:nvSpPr>
        <p:spPr>
          <a:xfrm>
            <a:off x="462623" y="3761134"/>
            <a:ext cx="2805210" cy="307777"/>
          </a:xfrm>
          <a:prstGeom prst="rect">
            <a:avLst/>
          </a:prstGeom>
          <a:solidFill>
            <a:srgbClr val="D9D9D9"/>
          </a:solidFill>
          <a:ln>
            <a:solidFill>
              <a:schemeClr val="bg1">
                <a:lumMod val="85000"/>
              </a:schemeClr>
            </a:solidFill>
          </a:ln>
        </p:spPr>
        <p:txBody>
          <a:bodyPr wrap="square" anchor="ctr">
            <a:spAutoFit/>
          </a:bodyPr>
          <a:lstStyle/>
          <a:p>
            <a:pPr algn="ctr">
              <a:buClr>
                <a:prstClr val="white"/>
              </a:buClr>
              <a:buSzPts val="1000"/>
            </a:pPr>
            <a:r>
              <a:rPr lang="en-US" sz="1400">
                <a:solidFill>
                  <a:prstClr val="black"/>
                </a:solidFill>
                <a:latin typeface="GT Walsheim Medium" panose="00000600000000000000" pitchFamily="50" charset="0"/>
                <a:sym typeface="Avenir"/>
              </a:rPr>
              <a:t>USE DRY RUN</a:t>
            </a:r>
            <a:endParaRPr lang="en-US" sz="1400">
              <a:solidFill>
                <a:prstClr val="black"/>
              </a:solidFill>
              <a:latin typeface="GT Walsheim Medium" panose="00000600000000000000" pitchFamily="50" charset="0"/>
            </a:endParaRPr>
          </a:p>
        </p:txBody>
      </p:sp>
      <p:sp>
        <p:nvSpPr>
          <p:cNvPr id="51" name="TextBox 50"/>
          <p:cNvSpPr txBox="1"/>
          <p:nvPr/>
        </p:nvSpPr>
        <p:spPr>
          <a:xfrm>
            <a:off x="462623" y="430960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NESTED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2" name="TextBox 51"/>
          <p:cNvSpPr txBox="1"/>
          <p:nvPr/>
        </p:nvSpPr>
        <p:spPr>
          <a:xfrm>
            <a:off x="462623" y="484269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@WIP TAGS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3" name="TextBox 52"/>
          <p:cNvSpPr txBox="1"/>
          <p:nvPr/>
        </p:nvSpPr>
        <p:spPr>
          <a:xfrm>
            <a:off x="462623" y="537577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BACKGROUND</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4" name="TextBox 53"/>
          <p:cNvSpPr txBox="1"/>
          <p:nvPr/>
        </p:nvSpPr>
        <p:spPr>
          <a:xfrm>
            <a:off x="462623" y="5908864"/>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TAGS </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19" name="TextBox 18"/>
          <p:cNvSpPr txBox="1"/>
          <p:nvPr/>
        </p:nvSpPr>
        <p:spPr>
          <a:xfrm>
            <a:off x="4811486" y="273932"/>
            <a:ext cx="6705600" cy="504305"/>
          </a:xfrm>
          <a:prstGeom prst="rect">
            <a:avLst/>
          </a:prstGeom>
          <a:noFill/>
        </p:spPr>
        <p:txBody>
          <a:bodyPr wrap="square">
            <a:spAutoFit/>
          </a:bodyPr>
          <a:lstStyle/>
          <a:p>
            <a:pPr marR="0" lvl="0" indent="0">
              <a:lnSpc>
                <a:spcPct val="150000"/>
              </a:lnSpc>
              <a:spcBef>
                <a:spcPts val="0"/>
              </a:spcBef>
              <a:spcAft>
                <a:spcPts val="0"/>
              </a:spcAft>
              <a:buClr>
                <a:srgbClr val="E36C09"/>
              </a:buClr>
              <a:buFont typeface="Avenir"/>
              <a:buNone/>
            </a:pPr>
            <a:r>
              <a:rPr lang="en-US" sz="2000" b="1" u="sng">
                <a:solidFill>
                  <a:srgbClr val="ECBB69"/>
                </a:solidFill>
                <a:latin typeface="GT Walsheim Medium" panose="00000600000000000000" pitchFamily="50" charset="0"/>
                <a:sym typeface="Helvetica Neue"/>
              </a:rPr>
              <a:t>Use dry-run to validate Feature File</a:t>
            </a:r>
            <a:endParaRPr lang="en-US" sz="2000" b="1" u="sng">
              <a:solidFill>
                <a:srgbClr val="ECBB69"/>
              </a:solidFill>
              <a:latin typeface="GT Walsheim Medium" panose="00000600000000000000" pitchFamily="50" charset="0"/>
            </a:endParaRPr>
          </a:p>
        </p:txBody>
      </p:sp>
      <p:sp>
        <p:nvSpPr>
          <p:cNvPr id="23" name="TextBox 22"/>
          <p:cNvSpPr txBox="1"/>
          <p:nvPr/>
        </p:nvSpPr>
        <p:spPr>
          <a:xfrm>
            <a:off x="4811486" y="888731"/>
            <a:ext cx="7075714" cy="954107"/>
          </a:xfrm>
          <a:prstGeom prst="rect">
            <a:avLst/>
          </a:prstGeom>
          <a:noFill/>
        </p:spPr>
        <p:txBody>
          <a:bodyPr wrap="square">
            <a:spAutoFit/>
          </a:bodyPr>
          <a:lstStyle/>
          <a:p>
            <a:pPr marR="0" lvl="0" indent="0">
              <a:spcBef>
                <a:spcPts val="0"/>
              </a:spcBef>
              <a:spcAft>
                <a:spcPts val="0"/>
              </a:spcAft>
              <a:buClr>
                <a:schemeClr val="dk1"/>
              </a:buClr>
              <a:buFont typeface="Avenir"/>
              <a:buNone/>
            </a:pPr>
            <a:r>
              <a:rPr lang="en-US" sz="1400">
                <a:solidFill>
                  <a:schemeClr val="dk1"/>
                </a:solidFill>
                <a:latin typeface="GT Walsheim Light" panose="00000400000000000000" pitchFamily="50" charset="0"/>
                <a:sym typeface="Helvetica Neue"/>
              </a:rPr>
              <a:t>When used --dry-run command in the cucumber command, it validates the feature file quickly without executing them.</a:t>
            </a:r>
            <a:endParaRPr lang="en-US" sz="1400">
              <a:solidFill>
                <a:schemeClr val="dk1"/>
              </a:solidFill>
              <a:latin typeface="GT Walsheim Light" panose="00000400000000000000" pitchFamily="50" charset="0"/>
            </a:endParaRPr>
          </a:p>
          <a:p>
            <a:pPr marR="0" lvl="0" indent="0">
              <a:spcBef>
                <a:spcPts val="0"/>
              </a:spcBef>
              <a:spcAft>
                <a:spcPts val="0"/>
              </a:spcAft>
              <a:buClr>
                <a:schemeClr val="dk1"/>
              </a:buClr>
              <a:buFont typeface="Avenir"/>
              <a:buNone/>
            </a:pPr>
            <a:r>
              <a:rPr lang="en-US" sz="1400">
                <a:solidFill>
                  <a:schemeClr val="dk1"/>
                </a:solidFill>
                <a:latin typeface="GT Walsheim Light" panose="00000400000000000000" pitchFamily="50" charset="0"/>
                <a:sym typeface="Helvetica Neue"/>
              </a:rPr>
              <a:t>It is advised to run this command before any code check in, to avoid compilation errors</a:t>
            </a:r>
          </a:p>
          <a:p>
            <a:pPr marR="0" lvl="0" indent="0">
              <a:spcBef>
                <a:spcPts val="0"/>
              </a:spcBef>
              <a:spcAft>
                <a:spcPts val="0"/>
              </a:spcAft>
              <a:buClr>
                <a:schemeClr val="dk1"/>
              </a:buClr>
              <a:buFont typeface="Avenir"/>
              <a:buNone/>
            </a:pPr>
            <a:r>
              <a:rPr lang="en-US" sz="1400">
                <a:solidFill>
                  <a:schemeClr val="dk1"/>
                </a:solidFill>
                <a:latin typeface="GT Walsheim Light" panose="00000400000000000000" pitchFamily="50" charset="0"/>
                <a:sym typeface="Helvetica Neue"/>
              </a:rPr>
              <a:t>Example:</a:t>
            </a:r>
            <a:endParaRPr lang="en-US" sz="1400">
              <a:solidFill>
                <a:schemeClr val="dk1"/>
              </a:solidFill>
              <a:latin typeface="GT Walsheim Light" panose="00000400000000000000" pitchFamily="50" charset="0"/>
            </a:endParaRPr>
          </a:p>
        </p:txBody>
      </p:sp>
      <p:sp>
        <p:nvSpPr>
          <p:cNvPr id="24" name="TextBox 23"/>
          <p:cNvSpPr txBox="1"/>
          <p:nvPr/>
        </p:nvSpPr>
        <p:spPr>
          <a:xfrm>
            <a:off x="5828337" y="2451671"/>
            <a:ext cx="4872320" cy="1996637"/>
          </a:xfrm>
          <a:prstGeom prst="rect">
            <a:avLst/>
          </a:prstGeom>
          <a:noFill/>
        </p:spPr>
        <p:txBody>
          <a:bodyPr wrap="square">
            <a:spAutoFit/>
          </a:bodyPr>
          <a:lstStyle/>
          <a:p>
            <a:pPr marL="0" marR="0" lvl="0" indent="0" algn="l" rtl="0">
              <a:lnSpc>
                <a:spcPct val="150000"/>
              </a:lnSpc>
              <a:spcBef>
                <a:spcPts val="0"/>
              </a:spcBef>
              <a:spcAft>
                <a:spcPts val="0"/>
              </a:spcAft>
              <a:buClr>
                <a:srgbClr val="E36C09"/>
              </a:buClr>
              <a:buFont typeface="Coda"/>
              <a:buNone/>
            </a:pPr>
            <a:r>
              <a:rPr lang="en-US" sz="1400" b="1" u="none" strike="noStrike" cap="none">
                <a:solidFill>
                  <a:srgbClr val="ECBB69"/>
                </a:solidFill>
                <a:latin typeface="GT Walsheim Light" panose="00000400000000000000" pitchFamily="50" charset="0"/>
                <a:ea typeface="Helvetica Neue"/>
                <a:cs typeface="Helvetica Neue"/>
                <a:sym typeface="Helvetica Neue"/>
              </a:rPr>
              <a:t>Invalid Error</a:t>
            </a:r>
            <a:r>
              <a:rPr lang="en-US" sz="1400" b="0" i="0" u="none" strike="noStrike" cap="none">
                <a:solidFill>
                  <a:schemeClr val="dk1"/>
                </a:solidFill>
                <a:latin typeface="GT Walsheim Light" panose="00000400000000000000" pitchFamily="50" charset="0"/>
                <a:ea typeface="Helvetica Neue"/>
                <a:cs typeface="Helvetica Neue"/>
                <a:sym typeface="Helvetica Neue"/>
              </a:rPr>
              <a:t>			     </a:t>
            </a:r>
            <a:endParaRPr lang="en-US" sz="1400">
              <a:latin typeface="GT Walsheim Light" panose="00000400000000000000" pitchFamily="50" charset="0"/>
            </a:endParaRPr>
          </a:p>
          <a:p>
            <a:pPr marL="0" marR="0" lvl="0" indent="0" algn="l" rtl="0">
              <a:lnSpc>
                <a:spcPct val="150000"/>
              </a:lnSpc>
              <a:spcBef>
                <a:spcPts val="0"/>
              </a:spcBef>
              <a:spcAft>
                <a:spcPts val="0"/>
              </a:spcAft>
              <a:buClr>
                <a:schemeClr val="dk1"/>
              </a:buClr>
              <a:buFont typeface="Coda"/>
              <a:buNone/>
            </a:pPr>
            <a:r>
              <a:rPr lang="en-US" sz="1400" b="1" i="0" u="none" strike="noStrike" cap="none">
                <a:latin typeface="GT Walsheim Light" panose="00000400000000000000" pitchFamily="50" charset="0"/>
                <a:ea typeface="Helvetica Neue"/>
                <a:cs typeface="Helvetica Neue"/>
                <a:sym typeface="Helvetica Neue"/>
              </a:rPr>
              <a:t>1.Scenario: </a:t>
            </a:r>
          </a:p>
          <a:p>
            <a:pPr marL="0" marR="0" lvl="0" indent="0" algn="l" rtl="0">
              <a:lnSpc>
                <a:spcPct val="150000"/>
              </a:lnSpc>
              <a:spcBef>
                <a:spcPts val="0"/>
              </a:spcBef>
              <a:spcAft>
                <a:spcPts val="0"/>
              </a:spcAft>
              <a:buClr>
                <a:schemeClr val="dk1"/>
              </a:buClr>
              <a:buFont typeface="Coda"/>
              <a:buNone/>
            </a:pPr>
            <a:r>
              <a:rPr lang="en-US" sz="1400" b="0" i="0" u="none" strike="noStrike" cap="none" err="1">
                <a:solidFill>
                  <a:schemeClr val="dk1"/>
                </a:solidFill>
                <a:latin typeface="GT Walsheim Light" panose="00000400000000000000" pitchFamily="50" charset="0"/>
                <a:ea typeface="Helvetica Neue"/>
                <a:cs typeface="Helvetica Neue"/>
                <a:sym typeface="Helvetica Neue"/>
              </a:rPr>
              <a:t>Lexing</a:t>
            </a:r>
            <a:r>
              <a:rPr lang="en-US" sz="1400" b="0" i="0" u="none" strike="noStrike" cap="none">
                <a:solidFill>
                  <a:schemeClr val="dk1"/>
                </a:solidFill>
                <a:latin typeface="GT Walsheim Light" panose="00000400000000000000" pitchFamily="50" charset="0"/>
                <a:ea typeface="Helvetica Neue"/>
                <a:cs typeface="Helvetica Neue"/>
                <a:sym typeface="Helvetica Neue"/>
              </a:rPr>
              <a:t> error online &lt;line number&gt;: ‘ &lt;scenario name&gt;’.</a:t>
            </a:r>
          </a:p>
          <a:p>
            <a:pPr marL="0" marR="0" lvl="0" indent="0" algn="l" rtl="0">
              <a:lnSpc>
                <a:spcPct val="150000"/>
              </a:lnSpc>
              <a:spcBef>
                <a:spcPts val="0"/>
              </a:spcBef>
              <a:spcAft>
                <a:spcPts val="0"/>
              </a:spcAft>
              <a:buClr>
                <a:schemeClr val="dk1"/>
              </a:buClr>
              <a:buFont typeface="Coda"/>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(Gherkin::</a:t>
            </a:r>
            <a:r>
              <a:rPr lang="en-US" sz="1400" b="0" i="0" u="none" strike="noStrike" cap="none" err="1">
                <a:solidFill>
                  <a:schemeClr val="dk1"/>
                </a:solidFill>
                <a:latin typeface="GT Walsheim Light" panose="00000400000000000000" pitchFamily="50" charset="0"/>
                <a:ea typeface="Helvetica Neue"/>
                <a:cs typeface="Helvetica Neue"/>
                <a:sym typeface="Helvetica Neue"/>
              </a:rPr>
              <a:t>Lexer</a:t>
            </a:r>
            <a:r>
              <a:rPr lang="en-US" sz="1400" b="0" i="0" u="none" strike="noStrike" cap="none">
                <a:solidFill>
                  <a:schemeClr val="dk1"/>
                </a:solidFill>
                <a:latin typeface="GT Walsheim Light" panose="00000400000000000000" pitchFamily="50" charset="0"/>
                <a:ea typeface="Helvetica Neue"/>
                <a:cs typeface="Helvetica Neue"/>
                <a:sym typeface="Helvetica Neue"/>
              </a:rPr>
              <a:t>::</a:t>
            </a:r>
            <a:r>
              <a:rPr lang="en-US" sz="1400" b="0" i="0" u="none" strike="noStrike" cap="none" err="1">
                <a:solidFill>
                  <a:schemeClr val="dk1"/>
                </a:solidFill>
                <a:latin typeface="GT Walsheim Light" panose="00000400000000000000" pitchFamily="50" charset="0"/>
                <a:ea typeface="Helvetica Neue"/>
                <a:cs typeface="Helvetica Neue"/>
                <a:sym typeface="Helvetica Neue"/>
              </a:rPr>
              <a:t>LexingError</a:t>
            </a:r>
            <a:r>
              <a:rPr lang="en-US" sz="1400" b="0" i="0" u="none" strike="noStrike" cap="none">
                <a:solidFill>
                  <a:schemeClr val="dk1"/>
                </a:solidFill>
                <a:latin typeface="GT Walsheim Light" panose="00000400000000000000" pitchFamily="50" charset="0"/>
                <a:ea typeface="Helvetica Neue"/>
                <a:cs typeface="Helvetica Neue"/>
                <a:sym typeface="Helvetica Neue"/>
              </a:rPr>
              <a:t>)</a:t>
            </a:r>
            <a:endParaRPr lang="en-US" sz="1400">
              <a:latin typeface="GT Walsheim Light" panose="00000400000000000000" pitchFamily="50" charset="0"/>
            </a:endParaRPr>
          </a:p>
          <a:p>
            <a:pPr marL="0" marR="0" lvl="0" indent="0" algn="l" rtl="0">
              <a:lnSpc>
                <a:spcPct val="150000"/>
              </a:lnSpc>
              <a:spcBef>
                <a:spcPts val="0"/>
              </a:spcBef>
              <a:spcAft>
                <a:spcPts val="0"/>
              </a:spcAft>
              <a:buClr>
                <a:schemeClr val="dk1"/>
              </a:buClr>
              <a:buFont typeface="Coda"/>
              <a:buNone/>
            </a:pPr>
            <a:r>
              <a:rPr lang="en-US" sz="1400" b="1">
                <a:latin typeface="GT Walsheim Light" panose="00000400000000000000" pitchFamily="50" charset="0"/>
                <a:sym typeface="Helvetica Neue"/>
              </a:rPr>
              <a:t>2.duplicate Step definition:</a:t>
            </a:r>
          </a:p>
          <a:p>
            <a:pPr marL="0" marR="0" lvl="0" indent="0" algn="l" rtl="0">
              <a:lnSpc>
                <a:spcPct val="150000"/>
              </a:lnSpc>
              <a:spcBef>
                <a:spcPts val="0"/>
              </a:spcBef>
              <a:spcAft>
                <a:spcPts val="0"/>
              </a:spcAft>
              <a:buClr>
                <a:schemeClr val="dk1"/>
              </a:buClr>
              <a:buFont typeface="Coda"/>
              <a:buNone/>
            </a:pPr>
            <a:r>
              <a:rPr lang="en-US" sz="1400">
                <a:solidFill>
                  <a:schemeClr val="dk1"/>
                </a:solidFill>
                <a:latin typeface="GT Walsheim Light" panose="00000400000000000000" pitchFamily="50" charset="0"/>
                <a:ea typeface="Helvetica Neue"/>
                <a:cs typeface="Helvetica Neue"/>
                <a:sym typeface="Helvetica Neue"/>
              </a:rPr>
              <a:t>A</a:t>
            </a:r>
            <a:r>
              <a:rPr lang="en-US" sz="1400" b="0" i="0" u="none" strike="noStrike" cap="none">
                <a:solidFill>
                  <a:schemeClr val="dk1"/>
                </a:solidFill>
                <a:latin typeface="GT Walsheim Light" panose="00000400000000000000" pitchFamily="50" charset="0"/>
                <a:ea typeface="Helvetica Neue"/>
                <a:cs typeface="Helvetica Neue"/>
                <a:sym typeface="Helvetica Neue"/>
              </a:rPr>
              <a:t>mbiguous error</a:t>
            </a:r>
            <a:endParaRPr lang="en-US" sz="1400">
              <a:latin typeface="GT Walsheim Light" panose="00000400000000000000" pitchFamily="50" charset="0"/>
            </a:endParaRPr>
          </a:p>
        </p:txBody>
      </p:sp>
      <p:pic>
        <p:nvPicPr>
          <p:cNvPr id="3" name="Graphic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48591" y="2715882"/>
            <a:ext cx="1260000" cy="126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4582160" y="0"/>
            <a:ext cx="7613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27</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sp>
        <p:nvSpPr>
          <p:cNvPr id="47" name="Oval 46"/>
          <p:cNvSpPr/>
          <p:nvPr/>
        </p:nvSpPr>
        <p:spPr>
          <a:xfrm>
            <a:off x="3668907" y="2434033"/>
            <a:ext cx="1819368" cy="1823699"/>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36" name="TextBox 35"/>
          <p:cNvSpPr txBox="1"/>
          <p:nvPr/>
        </p:nvSpPr>
        <p:spPr>
          <a:xfrm>
            <a:off x="462623" y="1244073"/>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REFACTOR AND REUSE STEP DEFINITIONS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3" name="TextBox 42"/>
          <p:cNvSpPr txBox="1"/>
          <p:nvPr/>
        </p:nvSpPr>
        <p:spPr>
          <a:xfrm>
            <a:off x="462623" y="1992602"/>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AVOID USING CONJUNCTIVE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8" name="TextBox 47"/>
          <p:cNvSpPr txBox="1"/>
          <p:nvPr/>
        </p:nvSpPr>
        <p:spPr>
          <a:xfrm>
            <a:off x="462623" y="2525687"/>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SCENARIO OUTLINES : SCENARIO WITH VARIABLES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9" name="TextBox 48"/>
          <p:cNvSpPr txBox="1"/>
          <p:nvPr/>
        </p:nvSpPr>
        <p:spPr>
          <a:xfrm>
            <a:off x="462623" y="324343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PROFILE</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0" name="TextBox 49"/>
          <p:cNvSpPr txBox="1"/>
          <p:nvPr/>
        </p:nvSpPr>
        <p:spPr>
          <a:xfrm>
            <a:off x="462623" y="3776523"/>
            <a:ext cx="2805210" cy="276999"/>
          </a:xfrm>
          <a:prstGeom prst="rect">
            <a:avLst/>
          </a:prstGeom>
          <a:noFill/>
          <a:ln>
            <a:solidFill>
              <a:schemeClr val="bg1">
                <a:lumMod val="85000"/>
              </a:schemeClr>
            </a:solidFill>
          </a:ln>
        </p:spPr>
        <p:txBody>
          <a:bodyPr wrap="square" anchor="ctr">
            <a:spAutoFit/>
          </a:bodyPr>
          <a:lstStyle/>
          <a:p>
            <a:pPr algn="ctr">
              <a:buClr>
                <a:prstClr val="white"/>
              </a:buClr>
              <a:buSzPts val="1000"/>
            </a:pPr>
            <a:r>
              <a:rPr lang="en-US" sz="1200">
                <a:solidFill>
                  <a:prstClr val="white">
                    <a:lumMod val="65000"/>
                  </a:prstClr>
                </a:solidFill>
                <a:latin typeface="GT Walsheim Medium" panose="00000600000000000000" pitchFamily="50" charset="0"/>
                <a:sym typeface="Avenir"/>
              </a:rPr>
              <a:t>USE DRY RUN</a:t>
            </a:r>
            <a:endParaRPr lang="en-US" sz="1200">
              <a:solidFill>
                <a:prstClr val="white">
                  <a:lumMod val="65000"/>
                </a:prstClr>
              </a:solidFill>
              <a:latin typeface="GT Walsheim Medium" panose="00000600000000000000" pitchFamily="50" charset="0"/>
            </a:endParaRPr>
          </a:p>
        </p:txBody>
      </p:sp>
      <p:sp>
        <p:nvSpPr>
          <p:cNvPr id="51" name="TextBox 50"/>
          <p:cNvSpPr txBox="1"/>
          <p:nvPr/>
        </p:nvSpPr>
        <p:spPr>
          <a:xfrm>
            <a:off x="462623" y="4294219"/>
            <a:ext cx="2805210" cy="307777"/>
          </a:xfrm>
          <a:prstGeom prst="rect">
            <a:avLst/>
          </a:prstGeom>
          <a:solidFill>
            <a:srgbClr val="D9D9D9"/>
          </a:solidFill>
          <a:ln>
            <a:solidFill>
              <a:schemeClr val="bg1">
                <a:lumMod val="85000"/>
              </a:schemeClr>
            </a:solidFill>
          </a:ln>
        </p:spPr>
        <p:txBody>
          <a:bodyPr wrap="square" anchor="ctr">
            <a:spAutoFit/>
          </a:bodyPr>
          <a:lstStyle/>
          <a:p>
            <a:pPr algn="ctr">
              <a:buClr>
                <a:prstClr val="white"/>
              </a:buClr>
              <a:buSzPts val="1000"/>
            </a:pPr>
            <a:r>
              <a:rPr lang="en-US" sz="1400">
                <a:solidFill>
                  <a:prstClr val="black"/>
                </a:solidFill>
                <a:latin typeface="GT Walsheim Medium" panose="00000600000000000000" pitchFamily="50" charset="0"/>
                <a:sym typeface="Avenir"/>
              </a:rPr>
              <a:t>USE NESTED STEPS</a:t>
            </a:r>
            <a:endParaRPr lang="en-US" sz="1400">
              <a:solidFill>
                <a:prstClr val="black"/>
              </a:solidFill>
              <a:latin typeface="GT Walsheim Medium" panose="00000600000000000000" pitchFamily="50" charset="0"/>
            </a:endParaRPr>
          </a:p>
        </p:txBody>
      </p:sp>
      <p:sp>
        <p:nvSpPr>
          <p:cNvPr id="52" name="TextBox 51"/>
          <p:cNvSpPr txBox="1"/>
          <p:nvPr/>
        </p:nvSpPr>
        <p:spPr>
          <a:xfrm>
            <a:off x="462623" y="484269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@WIP TAGS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3" name="TextBox 52"/>
          <p:cNvSpPr txBox="1"/>
          <p:nvPr/>
        </p:nvSpPr>
        <p:spPr>
          <a:xfrm>
            <a:off x="462623" y="537577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BACKGROUND</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4" name="TextBox 53"/>
          <p:cNvSpPr txBox="1"/>
          <p:nvPr/>
        </p:nvSpPr>
        <p:spPr>
          <a:xfrm>
            <a:off x="462623" y="5908864"/>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TAGS </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19" name="TextBox 18"/>
          <p:cNvSpPr txBox="1"/>
          <p:nvPr/>
        </p:nvSpPr>
        <p:spPr>
          <a:xfrm>
            <a:off x="4811486" y="273932"/>
            <a:ext cx="6705600" cy="400110"/>
          </a:xfrm>
          <a:prstGeom prst="rect">
            <a:avLst/>
          </a:prstGeom>
          <a:noFill/>
        </p:spPr>
        <p:txBody>
          <a:bodyPr wrap="square">
            <a:spAutoFit/>
          </a:bodyPr>
          <a:lstStyle/>
          <a:p>
            <a:pPr marL="0" marR="0" lvl="0" indent="0" algn="l" rtl="0">
              <a:lnSpc>
                <a:spcPct val="100000"/>
              </a:lnSpc>
              <a:spcBef>
                <a:spcPts val="0"/>
              </a:spcBef>
              <a:spcAft>
                <a:spcPts val="0"/>
              </a:spcAft>
              <a:buClr>
                <a:srgbClr val="E36C09"/>
              </a:buClr>
              <a:buFont typeface="Helvetica Neue"/>
              <a:buNone/>
            </a:pPr>
            <a:r>
              <a:rPr lang="en-US" sz="2000" b="1" u="sng">
                <a:solidFill>
                  <a:srgbClr val="ECBB69"/>
                </a:solidFill>
                <a:latin typeface="GT Walsheim Medium" panose="00000600000000000000" pitchFamily="50" charset="0"/>
                <a:sym typeface="Helvetica Neue"/>
              </a:rPr>
              <a:t>Use Nested Steps</a:t>
            </a:r>
            <a:endParaRPr lang="en-US" sz="2000" b="1" u="sng">
              <a:solidFill>
                <a:srgbClr val="ECBB69"/>
              </a:solidFill>
              <a:latin typeface="GT Walsheim Medium" panose="00000600000000000000" pitchFamily="50" charset="0"/>
            </a:endParaRPr>
          </a:p>
        </p:txBody>
      </p:sp>
      <p:sp>
        <p:nvSpPr>
          <p:cNvPr id="20" name="TextBox 19"/>
          <p:cNvSpPr txBox="1"/>
          <p:nvPr/>
        </p:nvSpPr>
        <p:spPr>
          <a:xfrm>
            <a:off x="4811486" y="888731"/>
            <a:ext cx="7075714" cy="738664"/>
          </a:xfrm>
          <a:prstGeom prst="rect">
            <a:avLst/>
          </a:prstGeom>
          <a:noFill/>
        </p:spPr>
        <p:txBody>
          <a:bodyPr wrap="square">
            <a:spAutoFit/>
          </a:bodyPr>
          <a:lstStyle/>
          <a:p>
            <a:pPr>
              <a:buClr>
                <a:schemeClr val="dk1"/>
              </a:buClr>
            </a:pPr>
            <a:r>
              <a:rPr lang="en-US" sz="1400">
                <a:solidFill>
                  <a:schemeClr val="dk1"/>
                </a:solidFill>
                <a:latin typeface="GT Walsheim Light" panose="00000400000000000000" pitchFamily="50" charset="0"/>
                <a:sym typeface="Helvetica Neue"/>
              </a:rPr>
              <a:t>Having a step definition that invokes another step definition(s) instead of having duplicate code</a:t>
            </a:r>
            <a:endParaRPr lang="en-US" sz="1400">
              <a:solidFill>
                <a:schemeClr val="dk1"/>
              </a:solidFill>
              <a:latin typeface="GT Walsheim Light" panose="00000400000000000000" pitchFamily="50" charset="0"/>
            </a:endParaRPr>
          </a:p>
          <a:p>
            <a:pPr marR="0" lvl="0" indent="0">
              <a:spcBef>
                <a:spcPts val="0"/>
              </a:spcBef>
              <a:spcAft>
                <a:spcPts val="0"/>
              </a:spcAft>
              <a:buClr>
                <a:schemeClr val="dk1"/>
              </a:buClr>
              <a:buFont typeface="Avenir"/>
              <a:buNone/>
            </a:pPr>
            <a:r>
              <a:rPr lang="en-US" sz="1400">
                <a:solidFill>
                  <a:schemeClr val="dk1"/>
                </a:solidFill>
                <a:latin typeface="GT Walsheim Light" panose="00000400000000000000" pitchFamily="50" charset="0"/>
                <a:sym typeface="Helvetica Neue"/>
              </a:rPr>
              <a:t>Example:</a:t>
            </a:r>
            <a:endParaRPr lang="en-US" sz="1400">
              <a:solidFill>
                <a:schemeClr val="dk1"/>
              </a:solidFill>
              <a:latin typeface="GT Walsheim Light" panose="00000400000000000000" pitchFamily="50" charset="0"/>
            </a:endParaRPr>
          </a:p>
        </p:txBody>
      </p:sp>
      <p:sp>
        <p:nvSpPr>
          <p:cNvPr id="23" name="TextBox 22"/>
          <p:cNvSpPr txBox="1"/>
          <p:nvPr/>
        </p:nvSpPr>
        <p:spPr>
          <a:xfrm>
            <a:off x="5809675" y="1869616"/>
            <a:ext cx="4212771" cy="738664"/>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Font typeface="Helvetica Neue"/>
              <a:buNone/>
            </a:pPr>
            <a:r>
              <a:rPr lang="en-US" sz="1400" b="0" i="0" u="none" strike="noStrike" cap="none">
                <a:solidFill>
                  <a:schemeClr val="dk1"/>
                </a:solidFill>
                <a:latin typeface="GT Walsheim Light" panose="00000400000000000000" pitchFamily="50" charset="0"/>
                <a:ea typeface="Helvetica Neue"/>
                <a:cs typeface="Helvetica Neue"/>
                <a:sym typeface="Helvetica Neue"/>
              </a:rPr>
              <a:t>Let’s say I have below three step definitions in the box and all three can be invoked in one step rather than duplicating all the code again,</a:t>
            </a:r>
            <a:endParaRPr lang="en-US" sz="1400">
              <a:latin typeface="GT Walsheim Light" panose="00000400000000000000" pitchFamily="50" charset="0"/>
            </a:endParaRPr>
          </a:p>
        </p:txBody>
      </p:sp>
      <p:grpSp>
        <p:nvGrpSpPr>
          <p:cNvPr id="6" name="Group 5"/>
          <p:cNvGrpSpPr/>
          <p:nvPr/>
        </p:nvGrpSpPr>
        <p:grpSpPr>
          <a:xfrm>
            <a:off x="5809675" y="2855484"/>
            <a:ext cx="6110620" cy="1044568"/>
            <a:chOff x="5809675" y="3138514"/>
            <a:chExt cx="6110620" cy="1044568"/>
          </a:xfrm>
        </p:grpSpPr>
        <p:sp>
          <p:nvSpPr>
            <p:cNvPr id="24" name="Google Shape;289;p32"/>
            <p:cNvSpPr/>
            <p:nvPr/>
          </p:nvSpPr>
          <p:spPr>
            <a:xfrm>
              <a:off x="9177095" y="3138514"/>
              <a:ext cx="2743200" cy="1044568"/>
            </a:xfrm>
            <a:prstGeom prst="rect">
              <a:avLst/>
            </a:prstGeom>
            <a:solidFill>
              <a:schemeClr val="bg1">
                <a:lumMod val="95000"/>
              </a:schemeClr>
            </a:solidFill>
            <a:ln w="12700" cap="sq" cmpd="sng">
              <a:noFill/>
              <a:prstDash val="solid"/>
              <a:miter lim="8000"/>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Font typeface="Arial" panose="020B0604020202020204"/>
                <a:buNone/>
              </a:pPr>
              <a:r>
                <a:rPr lang="en-US" sz="1200" b="0" i="1" u="none" strike="noStrike" cap="none">
                  <a:latin typeface="GT Walsheim Light" panose="00000400000000000000" pitchFamily="50" charset="0"/>
                  <a:ea typeface="Helvetica Neue"/>
                  <a:cs typeface="Helvetica Neue"/>
                  <a:sym typeface="Helvetica Neue"/>
                </a:rPr>
                <a:t>“Given the account is created” </a:t>
              </a:r>
              <a:endParaRPr sz="1200">
                <a:latin typeface="GT Walsheim Light" panose="00000400000000000000" pitchFamily="50" charset="0"/>
              </a:endParaRPr>
            </a:p>
            <a:p>
              <a:pPr marL="0" marR="0" lvl="0" indent="0" algn="l" rtl="0">
                <a:lnSpc>
                  <a:spcPct val="115000"/>
                </a:lnSpc>
                <a:spcBef>
                  <a:spcPts val="0"/>
                </a:spcBef>
                <a:spcAft>
                  <a:spcPts val="0"/>
                </a:spcAft>
                <a:buClr>
                  <a:schemeClr val="dk1"/>
                </a:buClr>
                <a:buFont typeface="Arial" panose="020B0604020202020204"/>
                <a:buNone/>
              </a:pPr>
              <a:r>
                <a:rPr lang="en-US" sz="1200" b="0" i="1" u="none" strike="noStrike" cap="none">
                  <a:latin typeface="GT Walsheim Light" panose="00000400000000000000" pitchFamily="50" charset="0"/>
                  <a:ea typeface="Helvetica Neue"/>
                  <a:cs typeface="Helvetica Neue"/>
                  <a:sym typeface="Helvetica Neue"/>
                </a:rPr>
                <a:t>“Given the account has an owner named John” </a:t>
              </a:r>
              <a:endParaRPr sz="1200">
                <a:latin typeface="GT Walsheim Light" panose="00000400000000000000" pitchFamily="50" charset="0"/>
              </a:endParaRPr>
            </a:p>
            <a:p>
              <a:pPr marL="0" marR="0" lvl="0" indent="0" algn="l" rtl="0">
                <a:lnSpc>
                  <a:spcPct val="115000"/>
                </a:lnSpc>
                <a:spcBef>
                  <a:spcPts val="0"/>
                </a:spcBef>
                <a:spcAft>
                  <a:spcPts val="0"/>
                </a:spcAft>
                <a:buClr>
                  <a:schemeClr val="dk1"/>
                </a:buClr>
                <a:buFont typeface="Arial" panose="020B0604020202020204"/>
                <a:buNone/>
              </a:pPr>
              <a:r>
                <a:rPr lang="en-US" sz="1200" b="0" i="1" u="none" strike="noStrike" cap="none">
                  <a:latin typeface="GT Walsheim Light" panose="00000400000000000000" pitchFamily="50" charset="0"/>
                  <a:ea typeface="Helvetica Neue"/>
                  <a:cs typeface="Helvetica Neue"/>
                  <a:sym typeface="Helvetica Neue"/>
                </a:rPr>
                <a:t> “Then John activates the account”</a:t>
              </a:r>
              <a:endParaRPr sz="1200">
                <a:latin typeface="GT Walsheim Light" panose="00000400000000000000" pitchFamily="50" charset="0"/>
              </a:endParaRPr>
            </a:p>
          </p:txBody>
        </p:sp>
        <p:grpSp>
          <p:nvGrpSpPr>
            <p:cNvPr id="5" name="Group 4"/>
            <p:cNvGrpSpPr/>
            <p:nvPr/>
          </p:nvGrpSpPr>
          <p:grpSpPr>
            <a:xfrm>
              <a:off x="5809675" y="3429966"/>
              <a:ext cx="3213985" cy="461665"/>
              <a:chOff x="5809675" y="3291299"/>
              <a:chExt cx="3213985" cy="461665"/>
            </a:xfrm>
          </p:grpSpPr>
          <p:sp>
            <p:nvSpPr>
              <p:cNvPr id="25" name="TextBox 24"/>
              <p:cNvSpPr txBox="1"/>
              <p:nvPr/>
            </p:nvSpPr>
            <p:spPr>
              <a:xfrm>
                <a:off x="5809675" y="3291299"/>
                <a:ext cx="1775322" cy="461665"/>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Font typeface="Helvetica Neue"/>
                  <a:buNone/>
                </a:pPr>
                <a:r>
                  <a:rPr lang="en-US" sz="1200" b="0" i="0" u="none" strike="noStrike" cap="none">
                    <a:solidFill>
                      <a:schemeClr val="dk1"/>
                    </a:solidFill>
                    <a:latin typeface="GT Walsheim Light" panose="00000400000000000000" pitchFamily="50" charset="0"/>
                    <a:ea typeface="Helvetica Neue"/>
                    <a:cs typeface="Helvetica Neue"/>
                    <a:sym typeface="Helvetica Neue"/>
                  </a:rPr>
                  <a:t>Given the account is activated for John </a:t>
                </a:r>
                <a:endParaRPr lang="en-US" sz="1200">
                  <a:latin typeface="GT Walsheim Light" panose="00000400000000000000" pitchFamily="50" charset="0"/>
                </a:endParaRPr>
              </a:p>
            </p:txBody>
          </p:sp>
          <p:sp>
            <p:nvSpPr>
              <p:cNvPr id="28" name="Google Shape;258;p28"/>
              <p:cNvSpPr/>
              <p:nvPr/>
            </p:nvSpPr>
            <p:spPr>
              <a:xfrm rot="16200000">
                <a:off x="8165302" y="2802800"/>
                <a:ext cx="278053" cy="1438663"/>
              </a:xfrm>
              <a:prstGeom prst="downArrow">
                <a:avLst>
                  <a:gd name="adj1" fmla="val 50000"/>
                  <a:gd name="adj2" fmla="val 91717"/>
                </a:avLst>
              </a:prstGeom>
              <a:solidFill>
                <a:srgbClr val="ECBB69"/>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 name="TextBox 31"/>
          <p:cNvSpPr txBox="1"/>
          <p:nvPr/>
        </p:nvSpPr>
        <p:spPr>
          <a:xfrm>
            <a:off x="5809676" y="4450767"/>
            <a:ext cx="4499096" cy="1384995"/>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Font typeface="Avenir"/>
              <a:buNone/>
            </a:pPr>
            <a:r>
              <a:rPr lang="en-US" sz="1400">
                <a:solidFill>
                  <a:schemeClr val="dk1"/>
                </a:solidFill>
                <a:latin typeface="GT Walsheim Light" panose="00000400000000000000" pitchFamily="50" charset="0"/>
                <a:sym typeface="Helvetica Neue"/>
              </a:rPr>
              <a:t>Step definition will look like,</a:t>
            </a:r>
            <a:endParaRPr lang="en-US" sz="1400">
              <a:solidFill>
                <a:schemeClr val="dk1"/>
              </a:solidFill>
              <a:latin typeface="GT Walsheim Light" panose="00000400000000000000" pitchFamily="50" charset="0"/>
            </a:endParaRPr>
          </a:p>
          <a:p>
            <a:pPr marL="0" marR="0" lvl="0" indent="0" algn="l" rtl="0">
              <a:lnSpc>
                <a:spcPct val="100000"/>
              </a:lnSpc>
              <a:spcBef>
                <a:spcPts val="0"/>
              </a:spcBef>
              <a:spcAft>
                <a:spcPts val="0"/>
              </a:spcAft>
              <a:buClr>
                <a:srgbClr val="E36C09"/>
              </a:buClr>
              <a:buFont typeface="Coda"/>
              <a:buNone/>
            </a:pPr>
            <a:r>
              <a:rPr lang="en-US" sz="1400" b="1">
                <a:solidFill>
                  <a:srgbClr val="ECBB69"/>
                </a:solidFill>
                <a:latin typeface="GT Walsheim Light" panose="00000400000000000000" pitchFamily="50" charset="0"/>
                <a:sym typeface="Helvetica Neue"/>
              </a:rPr>
              <a:t>Given /^ the account is activated for john $/  do</a:t>
            </a:r>
            <a:endParaRPr lang="en-US" sz="1400" b="1">
              <a:solidFill>
                <a:srgbClr val="ECBB69"/>
              </a:solidFill>
              <a:latin typeface="GT Walsheim Light" panose="00000400000000000000" pitchFamily="50" charset="0"/>
            </a:endParaRPr>
          </a:p>
          <a:p>
            <a:pPr marL="0" marR="0" lvl="0" indent="0" algn="l" rtl="0">
              <a:lnSpc>
                <a:spcPct val="100000"/>
              </a:lnSpc>
              <a:spcBef>
                <a:spcPts val="0"/>
              </a:spcBef>
              <a:spcAft>
                <a:spcPts val="0"/>
              </a:spcAft>
              <a:buClr>
                <a:srgbClr val="E36C09"/>
              </a:buClr>
              <a:buFont typeface="Coda"/>
              <a:buNone/>
            </a:pPr>
            <a:r>
              <a:rPr lang="en-US" sz="1400" b="1">
                <a:solidFill>
                  <a:srgbClr val="ECBB69"/>
                </a:solidFill>
                <a:latin typeface="GT Walsheim Light" panose="00000400000000000000" pitchFamily="50" charset="0"/>
                <a:sym typeface="Helvetica Neue"/>
              </a:rPr>
              <a:t>       step ‘the account is created’ 	</a:t>
            </a:r>
            <a:endParaRPr lang="en-US" sz="1400" b="1">
              <a:solidFill>
                <a:srgbClr val="ECBB69"/>
              </a:solidFill>
              <a:latin typeface="GT Walsheim Light" panose="00000400000000000000" pitchFamily="50" charset="0"/>
            </a:endParaRPr>
          </a:p>
          <a:p>
            <a:pPr marL="0" marR="0" lvl="0" indent="0" algn="l" rtl="0">
              <a:lnSpc>
                <a:spcPct val="100000"/>
              </a:lnSpc>
              <a:spcBef>
                <a:spcPts val="0"/>
              </a:spcBef>
              <a:spcAft>
                <a:spcPts val="0"/>
              </a:spcAft>
              <a:buClr>
                <a:srgbClr val="E36C09"/>
              </a:buClr>
              <a:buFont typeface="Coda"/>
              <a:buNone/>
            </a:pPr>
            <a:r>
              <a:rPr lang="en-US" sz="1400" b="1">
                <a:solidFill>
                  <a:srgbClr val="ECBB69"/>
                </a:solidFill>
                <a:latin typeface="GT Walsheim Light" panose="00000400000000000000" pitchFamily="50" charset="0"/>
                <a:sym typeface="Helvetica Neue"/>
              </a:rPr>
              <a:t>       step ‘the account has an owner named John’</a:t>
            </a:r>
            <a:endParaRPr lang="en-US" sz="1400" b="1">
              <a:solidFill>
                <a:srgbClr val="ECBB69"/>
              </a:solidFill>
              <a:latin typeface="GT Walsheim Light" panose="00000400000000000000" pitchFamily="50" charset="0"/>
            </a:endParaRPr>
          </a:p>
          <a:p>
            <a:pPr marL="0" marR="0" lvl="0" indent="0" algn="l" rtl="0">
              <a:lnSpc>
                <a:spcPct val="100000"/>
              </a:lnSpc>
              <a:spcBef>
                <a:spcPts val="0"/>
              </a:spcBef>
              <a:spcAft>
                <a:spcPts val="0"/>
              </a:spcAft>
              <a:buClr>
                <a:srgbClr val="E36C09"/>
              </a:buClr>
              <a:buFont typeface="Coda"/>
              <a:buNone/>
            </a:pPr>
            <a:r>
              <a:rPr lang="en-US" sz="1400" b="1">
                <a:solidFill>
                  <a:srgbClr val="ECBB69"/>
                </a:solidFill>
                <a:latin typeface="GT Walsheim Light" panose="00000400000000000000" pitchFamily="50" charset="0"/>
                <a:sym typeface="Helvetica Neue"/>
              </a:rPr>
              <a:t>       step ‘John activates the account’</a:t>
            </a:r>
            <a:endParaRPr lang="en-US" sz="1400" b="1">
              <a:solidFill>
                <a:srgbClr val="ECBB69"/>
              </a:solidFill>
              <a:latin typeface="GT Walsheim Light" panose="00000400000000000000" pitchFamily="50" charset="0"/>
            </a:endParaRPr>
          </a:p>
          <a:p>
            <a:pPr marL="0" marR="0" lvl="0" indent="0" algn="l" rtl="0">
              <a:lnSpc>
                <a:spcPct val="100000"/>
              </a:lnSpc>
              <a:spcBef>
                <a:spcPts val="0"/>
              </a:spcBef>
              <a:spcAft>
                <a:spcPts val="0"/>
              </a:spcAft>
              <a:buClr>
                <a:srgbClr val="E36C09"/>
              </a:buClr>
              <a:buFont typeface="Coda"/>
              <a:buNone/>
            </a:pPr>
            <a:r>
              <a:rPr lang="en-US" sz="1400" b="1">
                <a:solidFill>
                  <a:srgbClr val="ECBB69"/>
                </a:solidFill>
                <a:latin typeface="GT Walsheim Light" panose="00000400000000000000" pitchFamily="50" charset="0"/>
                <a:sym typeface="Helvetica Neue"/>
              </a:rPr>
              <a:t>end</a:t>
            </a:r>
            <a:endParaRPr lang="en-US" sz="1400" b="1">
              <a:solidFill>
                <a:srgbClr val="ECBB69"/>
              </a:solidFill>
              <a:latin typeface="GT Walsheim Light" panose="00000400000000000000" pitchFamily="50" charset="0"/>
            </a:endParaRPr>
          </a:p>
        </p:txBody>
      </p:sp>
      <p:grpSp>
        <p:nvGrpSpPr>
          <p:cNvPr id="18" name="Group 17"/>
          <p:cNvGrpSpPr/>
          <p:nvPr/>
        </p:nvGrpSpPr>
        <p:grpSpPr>
          <a:xfrm>
            <a:off x="3997951" y="2805882"/>
            <a:ext cx="1161280" cy="1080000"/>
            <a:chOff x="-1587324" y="2184400"/>
            <a:chExt cx="1161280" cy="1080000"/>
          </a:xfrm>
        </p:grpSpPr>
        <p:grpSp>
          <p:nvGrpSpPr>
            <p:cNvPr id="17" name="Group 16"/>
            <p:cNvGrpSpPr/>
            <p:nvPr/>
          </p:nvGrpSpPr>
          <p:grpSpPr>
            <a:xfrm>
              <a:off x="-1587324" y="2184400"/>
              <a:ext cx="1161280" cy="1080000"/>
              <a:chOff x="-1587324" y="2184400"/>
              <a:chExt cx="1161280" cy="1080000"/>
            </a:xfrm>
          </p:grpSpPr>
          <p:cxnSp>
            <p:nvCxnSpPr>
              <p:cNvPr id="9" name="Straight Connector 8"/>
              <p:cNvCxnSpPr/>
              <p:nvPr/>
            </p:nvCxnSpPr>
            <p:spPr>
              <a:xfrm>
                <a:off x="-1584960" y="2184400"/>
                <a:ext cx="1156552" cy="10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587324" y="2184400"/>
                <a:ext cx="1161280" cy="10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Flowchart: Connector 6"/>
            <p:cNvSpPr/>
            <p:nvPr/>
          </p:nvSpPr>
          <p:spPr>
            <a:xfrm>
              <a:off x="-1492684" y="2238400"/>
              <a:ext cx="972000" cy="972000"/>
            </a:xfrm>
            <a:prstGeom prst="flowChartConnector">
              <a:avLst/>
            </a:prstGeom>
            <a:solidFill>
              <a:srgbClr val="ECBB6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4582160" y="0"/>
            <a:ext cx="7613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28</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sp>
        <p:nvSpPr>
          <p:cNvPr id="47" name="Oval 46"/>
          <p:cNvSpPr/>
          <p:nvPr/>
        </p:nvSpPr>
        <p:spPr>
          <a:xfrm>
            <a:off x="3668907" y="2434033"/>
            <a:ext cx="1819368" cy="1823699"/>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36" name="TextBox 35"/>
          <p:cNvSpPr txBox="1"/>
          <p:nvPr/>
        </p:nvSpPr>
        <p:spPr>
          <a:xfrm>
            <a:off x="462623" y="1244073"/>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REFACTOR AND REUSE STEP DEFINITIONS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3" name="TextBox 42"/>
          <p:cNvSpPr txBox="1"/>
          <p:nvPr/>
        </p:nvSpPr>
        <p:spPr>
          <a:xfrm>
            <a:off x="462623" y="1992602"/>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AVOID USING CONJUNCTIVE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8" name="TextBox 47"/>
          <p:cNvSpPr txBox="1"/>
          <p:nvPr/>
        </p:nvSpPr>
        <p:spPr>
          <a:xfrm>
            <a:off x="462623" y="2525687"/>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SCENARIO OUTLINES : SCENARIO WITH VARIABLES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9" name="TextBox 48"/>
          <p:cNvSpPr txBox="1"/>
          <p:nvPr/>
        </p:nvSpPr>
        <p:spPr>
          <a:xfrm>
            <a:off x="462623" y="324343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PROFILE</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0" name="TextBox 49"/>
          <p:cNvSpPr txBox="1"/>
          <p:nvPr/>
        </p:nvSpPr>
        <p:spPr>
          <a:xfrm>
            <a:off x="462623" y="377652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DRY RUN</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1" name="TextBox 50"/>
          <p:cNvSpPr txBox="1"/>
          <p:nvPr/>
        </p:nvSpPr>
        <p:spPr>
          <a:xfrm>
            <a:off x="462623" y="4309608"/>
            <a:ext cx="2805210" cy="276999"/>
          </a:xfrm>
          <a:prstGeom prst="rect">
            <a:avLst/>
          </a:prstGeom>
          <a:noFill/>
          <a:ln>
            <a:solidFill>
              <a:schemeClr val="bg1">
                <a:lumMod val="85000"/>
              </a:schemeClr>
            </a:solidFill>
          </a:ln>
        </p:spPr>
        <p:txBody>
          <a:bodyPr wrap="square" anchor="ctr">
            <a:spAutoFit/>
          </a:bodyPr>
          <a:lstStyle/>
          <a:p>
            <a:pPr algn="ctr">
              <a:buClr>
                <a:prstClr val="white"/>
              </a:buClr>
              <a:buSzPts val="1000"/>
            </a:pPr>
            <a:r>
              <a:rPr lang="en-US" sz="1200">
                <a:solidFill>
                  <a:prstClr val="white">
                    <a:lumMod val="65000"/>
                  </a:prstClr>
                </a:solidFill>
                <a:latin typeface="GT Walsheim Medium" panose="00000600000000000000" pitchFamily="50" charset="0"/>
                <a:sym typeface="Avenir"/>
              </a:rPr>
              <a:t>USE NESTED STEPS</a:t>
            </a:r>
            <a:endParaRPr lang="en-US" sz="1200">
              <a:solidFill>
                <a:prstClr val="white">
                  <a:lumMod val="65000"/>
                </a:prstClr>
              </a:solidFill>
              <a:latin typeface="GT Walsheim Medium" panose="00000600000000000000" pitchFamily="50" charset="0"/>
            </a:endParaRPr>
          </a:p>
        </p:txBody>
      </p:sp>
      <p:sp>
        <p:nvSpPr>
          <p:cNvPr id="52" name="TextBox 51"/>
          <p:cNvSpPr txBox="1"/>
          <p:nvPr/>
        </p:nvSpPr>
        <p:spPr>
          <a:xfrm>
            <a:off x="462623" y="4827304"/>
            <a:ext cx="2805210" cy="307777"/>
          </a:xfrm>
          <a:prstGeom prst="rect">
            <a:avLst/>
          </a:prstGeom>
          <a:solidFill>
            <a:srgbClr val="D9D9D9"/>
          </a:solidFill>
          <a:ln>
            <a:solidFill>
              <a:schemeClr val="bg1">
                <a:lumMod val="85000"/>
              </a:schemeClr>
            </a:solidFill>
          </a:ln>
        </p:spPr>
        <p:txBody>
          <a:bodyPr wrap="square" anchor="ctr">
            <a:spAutoFit/>
          </a:bodyPr>
          <a:lstStyle/>
          <a:p>
            <a:pPr algn="ctr">
              <a:buClr>
                <a:prstClr val="white"/>
              </a:buClr>
              <a:buSzPts val="1000"/>
            </a:pPr>
            <a:r>
              <a:rPr lang="en-US" sz="1400">
                <a:solidFill>
                  <a:prstClr val="black"/>
                </a:solidFill>
                <a:latin typeface="GT Walsheim Medium" panose="00000600000000000000" pitchFamily="50" charset="0"/>
                <a:sym typeface="Avenir"/>
              </a:rPr>
              <a:t>USE @WIP TAGS</a:t>
            </a:r>
            <a:endParaRPr lang="en-US" sz="1400">
              <a:solidFill>
                <a:prstClr val="black"/>
              </a:solidFill>
              <a:latin typeface="GT Walsheim Medium" panose="00000600000000000000" pitchFamily="50" charset="0"/>
            </a:endParaRPr>
          </a:p>
        </p:txBody>
      </p:sp>
      <p:sp>
        <p:nvSpPr>
          <p:cNvPr id="53" name="TextBox 52"/>
          <p:cNvSpPr txBox="1"/>
          <p:nvPr/>
        </p:nvSpPr>
        <p:spPr>
          <a:xfrm>
            <a:off x="462623" y="537577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BACKGROUND</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4" name="TextBox 53"/>
          <p:cNvSpPr txBox="1"/>
          <p:nvPr/>
        </p:nvSpPr>
        <p:spPr>
          <a:xfrm>
            <a:off x="462623" y="5908864"/>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TAGS </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19" name="TextBox 18"/>
          <p:cNvSpPr txBox="1"/>
          <p:nvPr/>
        </p:nvSpPr>
        <p:spPr>
          <a:xfrm>
            <a:off x="4811486" y="273932"/>
            <a:ext cx="6705600" cy="400110"/>
          </a:xfrm>
          <a:prstGeom prst="rect">
            <a:avLst/>
          </a:prstGeom>
          <a:noFill/>
        </p:spPr>
        <p:txBody>
          <a:bodyPr wrap="square">
            <a:spAutoFit/>
          </a:bodyPr>
          <a:lstStyle/>
          <a:p>
            <a:pPr>
              <a:buClr>
                <a:srgbClr val="E36C09"/>
              </a:buClr>
            </a:pPr>
            <a:r>
              <a:rPr lang="en-US" sz="2000" b="1" u="sng">
                <a:solidFill>
                  <a:srgbClr val="ECBB69"/>
                </a:solidFill>
                <a:latin typeface="GT Walsheim Medium" panose="00000600000000000000" pitchFamily="50" charset="0"/>
                <a:sym typeface="Helvetica Neue"/>
              </a:rPr>
              <a:t>Use @wip tags</a:t>
            </a:r>
            <a:endParaRPr lang="en-US" sz="2000" b="1" u="sng">
              <a:solidFill>
                <a:srgbClr val="ECBB69"/>
              </a:solidFill>
              <a:latin typeface="GT Walsheim Medium" panose="00000600000000000000" pitchFamily="50" charset="0"/>
            </a:endParaRPr>
          </a:p>
        </p:txBody>
      </p:sp>
      <p:sp>
        <p:nvSpPr>
          <p:cNvPr id="20" name="TextBox 19"/>
          <p:cNvSpPr txBox="1"/>
          <p:nvPr/>
        </p:nvSpPr>
        <p:spPr>
          <a:xfrm>
            <a:off x="4811486" y="888731"/>
            <a:ext cx="7075714" cy="1028423"/>
          </a:xfrm>
          <a:prstGeom prst="rect">
            <a:avLst/>
          </a:prstGeom>
          <a:noFill/>
        </p:spPr>
        <p:txBody>
          <a:bodyPr wrap="square">
            <a:spAutoFit/>
          </a:bodyPr>
          <a:lstStyle/>
          <a:p>
            <a:pPr marL="285750" marR="0" lvl="0" indent="-285750">
              <a:lnSpc>
                <a:spcPct val="150000"/>
              </a:lnSpc>
              <a:spcBef>
                <a:spcPts val="0"/>
              </a:spcBef>
              <a:spcAft>
                <a:spcPts val="0"/>
              </a:spcAft>
              <a:buClr>
                <a:schemeClr val="dk1"/>
              </a:buClr>
              <a:buSzPts val="1200"/>
              <a:buFont typeface="Arial" panose="020B0604020202020204" pitchFamily="34" charset="0"/>
              <a:buChar char="•"/>
            </a:pPr>
            <a:r>
              <a:rPr lang="en-US" sz="1400">
                <a:solidFill>
                  <a:schemeClr val="dk1"/>
                </a:solidFill>
                <a:latin typeface="GT Walsheim Light" panose="00000400000000000000" pitchFamily="50" charset="0"/>
                <a:sym typeface="Helvetica Neue"/>
              </a:rPr>
              <a:t>When Acceptance tests were created prior to the development of feature, tagging the tests with @wip can help in skipping the tests until it is developed</a:t>
            </a:r>
            <a:endParaRPr lang="en-US" sz="1400">
              <a:solidFill>
                <a:schemeClr val="dk1"/>
              </a:solidFill>
              <a:latin typeface="GT Walsheim Light" panose="00000400000000000000" pitchFamily="50" charset="0"/>
            </a:endParaRPr>
          </a:p>
          <a:p>
            <a:pPr marL="285750" marR="0" lvl="0" indent="-285750">
              <a:lnSpc>
                <a:spcPct val="150000"/>
              </a:lnSpc>
              <a:spcBef>
                <a:spcPts val="0"/>
              </a:spcBef>
              <a:spcAft>
                <a:spcPts val="0"/>
              </a:spcAft>
              <a:buClr>
                <a:schemeClr val="dk1"/>
              </a:buClr>
              <a:buSzPts val="1200"/>
              <a:buFont typeface="Arial" panose="020B0604020202020204" pitchFamily="34" charset="0"/>
              <a:buChar char="•"/>
            </a:pPr>
            <a:r>
              <a:rPr lang="en-US" sz="1400">
                <a:solidFill>
                  <a:schemeClr val="dk1"/>
                </a:solidFill>
                <a:latin typeface="GT Walsheim Light" panose="00000400000000000000" pitchFamily="50" charset="0"/>
                <a:sym typeface="Helvetica Neue"/>
              </a:rPr>
              <a:t>Any scenario creation which is in progress can be tagged with @wip</a:t>
            </a:r>
            <a:endParaRPr lang="en-US" sz="1400">
              <a:solidFill>
                <a:schemeClr val="dk1"/>
              </a:solidFill>
              <a:latin typeface="GT Walsheim Light" panose="00000400000000000000" pitchFamily="50" charset="0"/>
            </a:endParaRPr>
          </a:p>
        </p:txBody>
      </p:sp>
      <p:sp>
        <p:nvSpPr>
          <p:cNvPr id="23" name="TextBox 22"/>
          <p:cNvSpPr txBox="1"/>
          <p:nvPr/>
        </p:nvSpPr>
        <p:spPr>
          <a:xfrm>
            <a:off x="5889349" y="2131101"/>
            <a:ext cx="5669582" cy="703975"/>
          </a:xfrm>
          <a:prstGeom prst="rect">
            <a:avLst/>
          </a:prstGeom>
          <a:noFill/>
        </p:spPr>
        <p:txBody>
          <a:bodyPr wrap="square">
            <a:spAutoFit/>
          </a:bodyPr>
          <a:lstStyle/>
          <a:p>
            <a:pPr>
              <a:lnSpc>
                <a:spcPct val="150000"/>
              </a:lnSpc>
              <a:buClr>
                <a:schemeClr val="dk1"/>
              </a:buClr>
              <a:buSzPts val="1200"/>
            </a:pPr>
            <a:r>
              <a:rPr lang="en-US" sz="1400">
                <a:solidFill>
                  <a:schemeClr val="dk1"/>
                </a:solidFill>
                <a:latin typeface="GT Walsheim Light" panose="00000400000000000000" pitchFamily="50" charset="0"/>
                <a:sym typeface="Helvetica Neue"/>
              </a:rPr>
              <a:t>To exclude the @wip tags while executing cucumber command use,</a:t>
            </a:r>
            <a:endParaRPr lang="en-US" sz="1400">
              <a:solidFill>
                <a:schemeClr val="dk1"/>
              </a:solidFill>
              <a:latin typeface="GT Walsheim Light" panose="00000400000000000000" pitchFamily="50" charset="0"/>
            </a:endParaRPr>
          </a:p>
          <a:p>
            <a:pPr>
              <a:lnSpc>
                <a:spcPct val="150000"/>
              </a:lnSpc>
              <a:buClr>
                <a:schemeClr val="dk1"/>
              </a:buClr>
              <a:buSzPts val="1200"/>
            </a:pPr>
            <a:r>
              <a:rPr lang="en-US" sz="1400" b="1">
                <a:solidFill>
                  <a:srgbClr val="ECBB69"/>
                </a:solidFill>
                <a:latin typeface="GT Walsheim Light" panose="00000400000000000000" pitchFamily="50" charset="0"/>
                <a:sym typeface="Helvetica Neue"/>
              </a:rPr>
              <a:t>cucumber --tags ~@</a:t>
            </a:r>
            <a:r>
              <a:rPr lang="en-US" sz="1400" b="1" err="1">
                <a:solidFill>
                  <a:srgbClr val="ECBB69"/>
                </a:solidFill>
                <a:latin typeface="GT Walsheim Light" panose="00000400000000000000" pitchFamily="50" charset="0"/>
                <a:sym typeface="Helvetica Neue"/>
              </a:rPr>
              <a:t>wip</a:t>
            </a:r>
            <a:endParaRPr lang="en-US" sz="1400" b="1">
              <a:solidFill>
                <a:srgbClr val="ECBB69"/>
              </a:solidFill>
              <a:latin typeface="GT Walsheim Light" panose="00000400000000000000" pitchFamily="50" charset="0"/>
            </a:endParaRPr>
          </a:p>
        </p:txBody>
      </p:sp>
      <p:pic>
        <p:nvPicPr>
          <p:cNvPr id="24" name="Google Shape;234;p26" descr="C:\Users\venkatasurendra_n\Downloads\price-tag.png"/>
          <p:cNvPicPr preferRelativeResize="0"/>
          <p:nvPr/>
        </p:nvPicPr>
        <p:blipFill rotWithShape="1">
          <a:blip r:embed="rId3">
            <a:biLevel thresh="75000"/>
          </a:blip>
          <a:srcRect/>
          <a:stretch>
            <a:fillRect/>
          </a:stretch>
        </p:blipFill>
        <p:spPr>
          <a:xfrm>
            <a:off x="3948591" y="2715882"/>
            <a:ext cx="1260000" cy="126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4582160" y="0"/>
            <a:ext cx="7613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29</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sp>
        <p:nvSpPr>
          <p:cNvPr id="47" name="Oval 46"/>
          <p:cNvSpPr/>
          <p:nvPr/>
        </p:nvSpPr>
        <p:spPr>
          <a:xfrm>
            <a:off x="3668907" y="2434033"/>
            <a:ext cx="1819368" cy="1823699"/>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36" name="TextBox 35"/>
          <p:cNvSpPr txBox="1"/>
          <p:nvPr/>
        </p:nvSpPr>
        <p:spPr>
          <a:xfrm>
            <a:off x="462623" y="1244073"/>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REFACTOR AND REUSE STEP DEFINITIONS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3" name="TextBox 42"/>
          <p:cNvSpPr txBox="1"/>
          <p:nvPr/>
        </p:nvSpPr>
        <p:spPr>
          <a:xfrm>
            <a:off x="462623" y="1992602"/>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AVOID USING CONJUNCTIVE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8" name="TextBox 47"/>
          <p:cNvSpPr txBox="1"/>
          <p:nvPr/>
        </p:nvSpPr>
        <p:spPr>
          <a:xfrm>
            <a:off x="462623" y="2525687"/>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SCENARIO OUTLINES : SCENARIO WITH VARIABLES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9" name="TextBox 48"/>
          <p:cNvSpPr txBox="1"/>
          <p:nvPr/>
        </p:nvSpPr>
        <p:spPr>
          <a:xfrm>
            <a:off x="462623" y="324343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PROFILE</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0" name="TextBox 49"/>
          <p:cNvSpPr txBox="1"/>
          <p:nvPr/>
        </p:nvSpPr>
        <p:spPr>
          <a:xfrm>
            <a:off x="462623" y="377652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DRY RUN</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1" name="TextBox 50"/>
          <p:cNvSpPr txBox="1"/>
          <p:nvPr/>
        </p:nvSpPr>
        <p:spPr>
          <a:xfrm>
            <a:off x="462623" y="430960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NESTED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2" name="TextBox 51"/>
          <p:cNvSpPr txBox="1"/>
          <p:nvPr/>
        </p:nvSpPr>
        <p:spPr>
          <a:xfrm>
            <a:off x="462623" y="4842693"/>
            <a:ext cx="2805210" cy="276999"/>
          </a:xfrm>
          <a:prstGeom prst="rect">
            <a:avLst/>
          </a:prstGeom>
          <a:noFill/>
          <a:ln>
            <a:solidFill>
              <a:schemeClr val="bg1">
                <a:lumMod val="85000"/>
              </a:schemeClr>
            </a:solidFill>
          </a:ln>
        </p:spPr>
        <p:txBody>
          <a:bodyPr wrap="square" anchor="ctr">
            <a:spAutoFit/>
          </a:bodyPr>
          <a:lstStyle/>
          <a:p>
            <a:pPr algn="ctr">
              <a:buClr>
                <a:prstClr val="white"/>
              </a:buClr>
              <a:buSzPts val="1000"/>
            </a:pPr>
            <a:r>
              <a:rPr lang="en-US" sz="1200">
                <a:solidFill>
                  <a:prstClr val="white">
                    <a:lumMod val="65000"/>
                  </a:prstClr>
                </a:solidFill>
                <a:latin typeface="GT Walsheim Medium" panose="00000600000000000000" pitchFamily="50" charset="0"/>
                <a:sym typeface="Avenir"/>
              </a:rPr>
              <a:t>USE @WIP TAGS</a:t>
            </a:r>
            <a:endParaRPr lang="en-US" sz="1200">
              <a:solidFill>
                <a:prstClr val="white">
                  <a:lumMod val="65000"/>
                </a:prstClr>
              </a:solidFill>
              <a:latin typeface="GT Walsheim Medium" panose="00000600000000000000" pitchFamily="50" charset="0"/>
            </a:endParaRPr>
          </a:p>
        </p:txBody>
      </p:sp>
      <p:sp>
        <p:nvSpPr>
          <p:cNvPr id="53" name="TextBox 52"/>
          <p:cNvSpPr txBox="1"/>
          <p:nvPr/>
        </p:nvSpPr>
        <p:spPr>
          <a:xfrm>
            <a:off x="462623" y="5360389"/>
            <a:ext cx="2805210" cy="307777"/>
          </a:xfrm>
          <a:prstGeom prst="rect">
            <a:avLst/>
          </a:prstGeom>
          <a:solidFill>
            <a:srgbClr val="D9D9D9"/>
          </a:solidFill>
          <a:ln>
            <a:solidFill>
              <a:schemeClr val="bg1">
                <a:lumMod val="85000"/>
              </a:schemeClr>
            </a:solidFill>
          </a:ln>
        </p:spPr>
        <p:txBody>
          <a:bodyPr wrap="square" anchor="ctr">
            <a:spAutoFit/>
          </a:bodyPr>
          <a:lstStyle/>
          <a:p>
            <a:pPr algn="ctr">
              <a:buClr>
                <a:prstClr val="white"/>
              </a:buClr>
              <a:buSzPts val="1000"/>
            </a:pPr>
            <a:r>
              <a:rPr lang="en-US" sz="1400">
                <a:solidFill>
                  <a:prstClr val="black"/>
                </a:solidFill>
                <a:latin typeface="GT Walsheim Medium" panose="00000600000000000000" pitchFamily="50" charset="0"/>
                <a:sym typeface="Avenir"/>
              </a:rPr>
              <a:t>USE BACKGROUND</a:t>
            </a:r>
            <a:endParaRPr lang="en-US" sz="1400">
              <a:solidFill>
                <a:prstClr val="black"/>
              </a:solidFill>
              <a:latin typeface="GT Walsheim Medium" panose="00000600000000000000" pitchFamily="50" charset="0"/>
            </a:endParaRPr>
          </a:p>
        </p:txBody>
      </p:sp>
      <p:sp>
        <p:nvSpPr>
          <p:cNvPr id="54" name="TextBox 53"/>
          <p:cNvSpPr txBox="1"/>
          <p:nvPr/>
        </p:nvSpPr>
        <p:spPr>
          <a:xfrm>
            <a:off x="462623" y="5908864"/>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TAGS </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20" name="TextBox 19"/>
          <p:cNvSpPr txBox="1"/>
          <p:nvPr/>
        </p:nvSpPr>
        <p:spPr>
          <a:xfrm>
            <a:off x="4811486" y="273932"/>
            <a:ext cx="6705600" cy="400110"/>
          </a:xfrm>
          <a:prstGeom prst="rect">
            <a:avLst/>
          </a:prstGeom>
          <a:noFill/>
        </p:spPr>
        <p:txBody>
          <a:bodyPr wrap="square">
            <a:spAutoFit/>
          </a:bodyPr>
          <a:lstStyle/>
          <a:p>
            <a:pPr>
              <a:buClr>
                <a:srgbClr val="E36C09"/>
              </a:buClr>
            </a:pPr>
            <a:r>
              <a:rPr lang="en-US" sz="2000" b="1" u="sng">
                <a:solidFill>
                  <a:srgbClr val="ECBB69"/>
                </a:solidFill>
                <a:latin typeface="GT Walsheim Medium" panose="00000600000000000000" pitchFamily="50" charset="0"/>
                <a:sym typeface="Helvetica Neue"/>
              </a:rPr>
              <a:t>Use Background</a:t>
            </a:r>
          </a:p>
        </p:txBody>
      </p:sp>
      <p:sp>
        <p:nvSpPr>
          <p:cNvPr id="23" name="TextBox 22"/>
          <p:cNvSpPr txBox="1"/>
          <p:nvPr/>
        </p:nvSpPr>
        <p:spPr>
          <a:xfrm>
            <a:off x="4811486" y="888731"/>
            <a:ext cx="7075714" cy="738664"/>
          </a:xfrm>
          <a:prstGeom prst="rect">
            <a:avLst/>
          </a:prstGeom>
          <a:noFill/>
        </p:spPr>
        <p:txBody>
          <a:bodyPr wrap="square">
            <a:spAutoFit/>
          </a:bodyPr>
          <a:lstStyle/>
          <a:p>
            <a:pPr>
              <a:buClr>
                <a:schemeClr val="dk1"/>
              </a:buClr>
            </a:pPr>
            <a:r>
              <a:rPr lang="en-US" sz="1400">
                <a:solidFill>
                  <a:schemeClr val="dk1"/>
                </a:solidFill>
                <a:latin typeface="GT Walsheim Light" panose="00000400000000000000" pitchFamily="50" charset="0"/>
                <a:sym typeface="Helvetica Neue"/>
              </a:rPr>
              <a:t>Make the feature focus on one business action/context</a:t>
            </a:r>
          </a:p>
          <a:p>
            <a:pPr>
              <a:buClr>
                <a:schemeClr val="dk1"/>
              </a:buClr>
            </a:pPr>
            <a:r>
              <a:rPr lang="en-US" sz="1400">
                <a:solidFill>
                  <a:schemeClr val="dk1"/>
                </a:solidFill>
                <a:latin typeface="GT Walsheim Light" panose="00000400000000000000" pitchFamily="50" charset="0"/>
                <a:sym typeface="Helvetica Neue"/>
              </a:rPr>
              <a:t>Ex:</a:t>
            </a:r>
          </a:p>
          <a:p>
            <a:pPr>
              <a:buClr>
                <a:schemeClr val="dk1"/>
              </a:buClr>
            </a:pPr>
            <a:r>
              <a:rPr lang="en-US" sz="1400">
                <a:solidFill>
                  <a:schemeClr val="dk1"/>
                </a:solidFill>
                <a:latin typeface="GT Walsheim Light" panose="00000400000000000000" pitchFamily="50" charset="0"/>
                <a:sym typeface="Helvetica Neue"/>
              </a:rPr>
              <a:t>Background: Given I log in with valid credentials </a:t>
            </a:r>
          </a:p>
        </p:txBody>
      </p:sp>
      <p:sp>
        <p:nvSpPr>
          <p:cNvPr id="24" name="TextBox 23"/>
          <p:cNvSpPr txBox="1"/>
          <p:nvPr/>
        </p:nvSpPr>
        <p:spPr>
          <a:xfrm>
            <a:off x="5769205" y="1951088"/>
            <a:ext cx="6422795" cy="3290581"/>
          </a:xfrm>
          <a:prstGeom prst="rect">
            <a:avLst/>
          </a:prstGeom>
          <a:noFill/>
        </p:spPr>
        <p:txBody>
          <a:bodyPr wrap="square">
            <a:spAutoFit/>
          </a:bodyPr>
          <a:lstStyle/>
          <a:p>
            <a:pPr marL="0" marR="0" lvl="0" indent="0" algn="l" rtl="0">
              <a:lnSpc>
                <a:spcPct val="150000"/>
              </a:lnSpc>
              <a:spcBef>
                <a:spcPts val="0"/>
              </a:spcBef>
              <a:spcAft>
                <a:spcPts val="0"/>
              </a:spcAft>
              <a:buClr>
                <a:srgbClr val="E36C09"/>
              </a:buClr>
              <a:buFont typeface="Coda"/>
              <a:buNone/>
            </a:pPr>
            <a:r>
              <a:rPr lang="en-US" sz="1400" b="1" i="0" u="none" strike="noStrike" cap="none">
                <a:latin typeface="GT Walsheim Light" panose="00000400000000000000" pitchFamily="50" charset="0"/>
                <a:ea typeface="Helvetica Neue"/>
                <a:cs typeface="Helvetica Neue"/>
                <a:sym typeface="Helvetica Neue"/>
              </a:rPr>
              <a:t>Scenario:</a:t>
            </a:r>
            <a:r>
              <a:rPr lang="en-US" sz="1400" b="1" i="0" u="none" strike="noStrike" cap="none">
                <a:solidFill>
                  <a:srgbClr val="ECBB69"/>
                </a:solidFill>
                <a:latin typeface="GT Walsheim Light" panose="00000400000000000000" pitchFamily="50" charset="0"/>
                <a:ea typeface="Helvetica Neue"/>
                <a:cs typeface="Helvetica Neue"/>
                <a:sym typeface="Helvetica Neue"/>
              </a:rPr>
              <a:t> </a:t>
            </a:r>
            <a:r>
              <a:rPr lang="en-US" sz="1400" i="0" u="none" strike="noStrike" cap="none">
                <a:latin typeface="GT Walsheim Light" panose="00000400000000000000" pitchFamily="50" charset="0"/>
                <a:ea typeface="Helvetica Neue"/>
                <a:cs typeface="Helvetica Neue"/>
                <a:sym typeface="Helvetica Neue"/>
              </a:rPr>
              <a:t>Change User Password </a:t>
            </a:r>
          </a:p>
          <a:p>
            <a:pPr marL="0" marR="0" lvl="0" indent="0" algn="l" rtl="0">
              <a:lnSpc>
                <a:spcPct val="150000"/>
              </a:lnSpc>
              <a:spcBef>
                <a:spcPts val="0"/>
              </a:spcBef>
              <a:spcAft>
                <a:spcPts val="0"/>
              </a:spcAft>
              <a:buClr>
                <a:srgbClr val="E36C09"/>
              </a:buClr>
              <a:buFont typeface="Coda"/>
              <a:buNone/>
            </a:pPr>
            <a:r>
              <a:rPr lang="en-US" sz="1400" i="0" u="none" strike="noStrike" cap="none">
                <a:latin typeface="GT Walsheim Light" panose="00000400000000000000" pitchFamily="50" charset="0"/>
                <a:ea typeface="Helvetica Neue"/>
                <a:cs typeface="Helvetica Neue"/>
                <a:sym typeface="Helvetica Neue"/>
              </a:rPr>
              <a:t>Given I am on the account page</a:t>
            </a:r>
          </a:p>
          <a:p>
            <a:pPr marL="0" marR="0" lvl="0" indent="0" algn="l" rtl="0">
              <a:lnSpc>
                <a:spcPct val="150000"/>
              </a:lnSpc>
              <a:spcBef>
                <a:spcPts val="0"/>
              </a:spcBef>
              <a:spcAft>
                <a:spcPts val="0"/>
              </a:spcAft>
              <a:buClr>
                <a:srgbClr val="E36C09"/>
              </a:buClr>
              <a:buFont typeface="Coda"/>
              <a:buNone/>
            </a:pPr>
            <a:r>
              <a:rPr lang="en-US" sz="1400" i="0" u="none" strike="noStrike" cap="none">
                <a:latin typeface="GT Walsheim Light" panose="00000400000000000000" pitchFamily="50" charset="0"/>
                <a:ea typeface="Helvetica Neue"/>
                <a:cs typeface="Helvetica Neue"/>
                <a:sym typeface="Helvetica Neue"/>
              </a:rPr>
              <a:t>When I change the password</a:t>
            </a:r>
          </a:p>
          <a:p>
            <a:pPr marL="0" marR="0" lvl="0" indent="0" algn="l" rtl="0">
              <a:lnSpc>
                <a:spcPct val="150000"/>
              </a:lnSpc>
              <a:spcBef>
                <a:spcPts val="0"/>
              </a:spcBef>
              <a:spcAft>
                <a:spcPts val="0"/>
              </a:spcAft>
              <a:buClr>
                <a:srgbClr val="E36C09"/>
              </a:buClr>
              <a:buFont typeface="Coda"/>
              <a:buNone/>
            </a:pPr>
            <a:r>
              <a:rPr lang="en-US" sz="1400" i="0" u="none" strike="noStrike" cap="none">
                <a:latin typeface="GT Walsheim Light" panose="00000400000000000000" pitchFamily="50" charset="0"/>
                <a:ea typeface="Helvetica Neue"/>
                <a:cs typeface="Helvetica Neue"/>
                <a:sym typeface="Helvetica Neue"/>
              </a:rPr>
              <a:t>Then I should see password updated successfully</a:t>
            </a:r>
          </a:p>
          <a:p>
            <a:pPr marL="0" marR="0" lvl="0" indent="0" algn="l" rtl="0">
              <a:lnSpc>
                <a:spcPct val="150000"/>
              </a:lnSpc>
              <a:spcBef>
                <a:spcPts val="0"/>
              </a:spcBef>
              <a:spcAft>
                <a:spcPts val="0"/>
              </a:spcAft>
              <a:buClr>
                <a:srgbClr val="E36C09"/>
              </a:buClr>
              <a:buFont typeface="Coda"/>
              <a:buNone/>
            </a:pPr>
            <a:endParaRPr lang="en-US" sz="1400" b="1" i="0" u="none" strike="noStrike" cap="none">
              <a:solidFill>
                <a:srgbClr val="ECBB69"/>
              </a:solidFill>
              <a:latin typeface="GT Walsheim Light" panose="00000400000000000000" pitchFamily="50" charset="0"/>
              <a:ea typeface="Helvetica Neue"/>
              <a:cs typeface="Helvetica Neue"/>
              <a:sym typeface="Helvetica Neue"/>
            </a:endParaRPr>
          </a:p>
          <a:p>
            <a:pPr marL="0" marR="0" lvl="0" indent="0" algn="l" rtl="0">
              <a:lnSpc>
                <a:spcPct val="150000"/>
              </a:lnSpc>
              <a:spcBef>
                <a:spcPts val="0"/>
              </a:spcBef>
              <a:spcAft>
                <a:spcPts val="0"/>
              </a:spcAft>
              <a:buClr>
                <a:srgbClr val="E36C09"/>
              </a:buClr>
              <a:buFont typeface="Coda"/>
              <a:buNone/>
            </a:pPr>
            <a:r>
              <a:rPr lang="en-US" sz="1400" b="1" i="0" u="none" strike="noStrike" cap="none">
                <a:latin typeface="GT Walsheim Light" panose="00000400000000000000" pitchFamily="50" charset="0"/>
                <a:ea typeface="Helvetica Neue"/>
                <a:cs typeface="Helvetica Neue"/>
                <a:sym typeface="Helvetica Neue"/>
              </a:rPr>
              <a:t>Scenario:</a:t>
            </a:r>
            <a:r>
              <a:rPr lang="en-US" sz="1400" b="1" i="0" u="none" strike="noStrike" cap="none">
                <a:solidFill>
                  <a:srgbClr val="ECBB69"/>
                </a:solidFill>
                <a:latin typeface="GT Walsheim Light" panose="00000400000000000000" pitchFamily="50" charset="0"/>
                <a:ea typeface="Helvetica Neue"/>
                <a:cs typeface="Helvetica Neue"/>
                <a:sym typeface="Helvetica Neue"/>
              </a:rPr>
              <a:t> </a:t>
            </a:r>
            <a:r>
              <a:rPr lang="en-US" sz="1400" i="0" u="none" strike="noStrike" cap="none">
                <a:latin typeface="GT Walsheim Light" panose="00000400000000000000" pitchFamily="50" charset="0"/>
                <a:ea typeface="Helvetica Neue"/>
                <a:cs typeface="Helvetica Neue"/>
                <a:sym typeface="Helvetica Neue"/>
              </a:rPr>
              <a:t>Update User Address</a:t>
            </a:r>
          </a:p>
          <a:p>
            <a:pPr marL="0" marR="0" lvl="0" indent="0" algn="l" rtl="0">
              <a:lnSpc>
                <a:spcPct val="150000"/>
              </a:lnSpc>
              <a:spcBef>
                <a:spcPts val="0"/>
              </a:spcBef>
              <a:spcAft>
                <a:spcPts val="0"/>
              </a:spcAft>
              <a:buClr>
                <a:srgbClr val="E36C09"/>
              </a:buClr>
              <a:buFont typeface="Coda"/>
              <a:buNone/>
            </a:pPr>
            <a:r>
              <a:rPr lang="en-US" sz="1400" i="0" u="none" strike="noStrike" cap="none">
                <a:latin typeface="GT Walsheim Light" panose="00000400000000000000" pitchFamily="50" charset="0"/>
                <a:ea typeface="Helvetica Neue"/>
                <a:cs typeface="Helvetica Neue"/>
                <a:sym typeface="Helvetica Neue"/>
              </a:rPr>
              <a:t>Given I am on the account page</a:t>
            </a:r>
          </a:p>
          <a:p>
            <a:pPr marL="0" marR="0" lvl="0" indent="0" algn="l" rtl="0">
              <a:lnSpc>
                <a:spcPct val="150000"/>
              </a:lnSpc>
              <a:spcBef>
                <a:spcPts val="0"/>
              </a:spcBef>
              <a:spcAft>
                <a:spcPts val="0"/>
              </a:spcAft>
              <a:buClr>
                <a:srgbClr val="E36C09"/>
              </a:buClr>
              <a:buFont typeface="Coda"/>
              <a:buNone/>
            </a:pPr>
            <a:r>
              <a:rPr lang="en-US" sz="1400" i="0" u="none" strike="noStrike" cap="none">
                <a:latin typeface="GT Walsheim Light" panose="00000400000000000000" pitchFamily="50" charset="0"/>
                <a:ea typeface="Helvetica Neue"/>
                <a:cs typeface="Helvetica Neue"/>
                <a:sym typeface="Helvetica Neue"/>
              </a:rPr>
              <a:t>And I click on Edit profile</a:t>
            </a:r>
          </a:p>
          <a:p>
            <a:pPr marL="0" marR="0" lvl="0" indent="0" algn="l" rtl="0">
              <a:lnSpc>
                <a:spcPct val="150000"/>
              </a:lnSpc>
              <a:spcBef>
                <a:spcPts val="0"/>
              </a:spcBef>
              <a:spcAft>
                <a:spcPts val="0"/>
              </a:spcAft>
              <a:buClr>
                <a:srgbClr val="E36C09"/>
              </a:buClr>
              <a:buFont typeface="Coda"/>
              <a:buNone/>
            </a:pPr>
            <a:r>
              <a:rPr lang="en-US" sz="1400" i="0" u="none" strike="noStrike" cap="none">
                <a:latin typeface="GT Walsheim Light" panose="00000400000000000000" pitchFamily="50" charset="0"/>
                <a:ea typeface="Helvetica Neue"/>
                <a:cs typeface="Helvetica Neue"/>
                <a:sym typeface="Helvetica Neue"/>
              </a:rPr>
              <a:t>And I update address</a:t>
            </a:r>
          </a:p>
          <a:p>
            <a:pPr marL="0" marR="0" lvl="0" indent="0" algn="l" rtl="0">
              <a:lnSpc>
                <a:spcPct val="150000"/>
              </a:lnSpc>
              <a:spcBef>
                <a:spcPts val="0"/>
              </a:spcBef>
              <a:spcAft>
                <a:spcPts val="0"/>
              </a:spcAft>
              <a:buClr>
                <a:srgbClr val="E36C09"/>
              </a:buClr>
              <a:buFont typeface="Coda"/>
              <a:buNone/>
            </a:pPr>
            <a:r>
              <a:rPr lang="en-US" sz="1400" i="0" u="none" strike="noStrike" cap="none">
                <a:latin typeface="GT Walsheim Light" panose="00000400000000000000" pitchFamily="50" charset="0"/>
                <a:ea typeface="Helvetica Neue"/>
                <a:cs typeface="Helvetica Neue"/>
                <a:sym typeface="Helvetica Neue"/>
              </a:rPr>
              <a:t>Then I should see address updated successfully</a:t>
            </a:r>
          </a:p>
        </p:txBody>
      </p:sp>
      <p:pic>
        <p:nvPicPr>
          <p:cNvPr id="25" name="Google Shape;236;p26" descr="C:\Users\venkatasurendra_n\Downloads\background.png"/>
          <p:cNvPicPr preferRelativeResize="0"/>
          <p:nvPr/>
        </p:nvPicPr>
        <p:blipFill rotWithShape="1">
          <a:blip r:embed="rId3">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a:stretch>
            <a:fillRect/>
          </a:stretch>
        </p:blipFill>
        <p:spPr>
          <a:xfrm>
            <a:off x="3948591" y="2715882"/>
            <a:ext cx="1260000" cy="126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p:nvPr/>
        </p:nvSpPr>
        <p:spPr>
          <a:xfrm>
            <a:off x="0" y="0"/>
            <a:ext cx="12192000" cy="6858000"/>
          </a:xfrm>
          <a:prstGeom prst="rect">
            <a:avLst/>
          </a:prstGeom>
          <a:solidFill>
            <a:srgbClr val="434343"/>
          </a:solidFill>
          <a:ln>
            <a:noFill/>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44" name="Google Shape;144;p28"/>
          <p:cNvSpPr txBox="1"/>
          <p:nvPr/>
        </p:nvSpPr>
        <p:spPr>
          <a:xfrm>
            <a:off x="2259800" y="2258233"/>
            <a:ext cx="5249710" cy="1297600"/>
          </a:xfrm>
          <a:prstGeom prst="rect">
            <a:avLst/>
          </a:prstGeom>
          <a:noFill/>
          <a:ln>
            <a:noFill/>
          </a:ln>
        </p:spPr>
        <p:txBody>
          <a:bodyPr spcFirstLastPara="1" wrap="square" lIns="121900" tIns="121900" rIns="121900" bIns="121900" anchor="t"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srgbClr val="ECBB69"/>
                </a:solidFill>
                <a:effectLst/>
                <a:uLnTx/>
                <a:uFillTx/>
                <a:latin typeface="GT Walsheim Medium" panose="00000600000000000000" pitchFamily="50" charset="0"/>
                <a:ea typeface="Poppins Medium"/>
                <a:cs typeface="Poppins Medium"/>
                <a:sym typeface="Poppins Medium"/>
              </a:rPr>
              <a:t>INTRODUCTION TO </a:t>
            </a:r>
            <a:r>
              <a:rPr kumimoji="0" lang="en-US" sz="3200" b="0" i="0" u="none" strike="noStrike" kern="0" cap="none" spc="0" normalizeH="0" baseline="0" noProof="0">
                <a:ln>
                  <a:noFill/>
                </a:ln>
                <a:solidFill>
                  <a:srgbClr val="FFFFFF"/>
                </a:solidFill>
                <a:effectLst/>
                <a:uLnTx/>
                <a:uFillTx/>
                <a:latin typeface="GT Walsheim Medium" panose="00000600000000000000" pitchFamily="50" charset="0"/>
                <a:ea typeface="Poppins Medium"/>
                <a:cs typeface="Poppins Medium"/>
                <a:sym typeface="Poppins Medium"/>
              </a:rPr>
              <a:t>CUCUMBER</a:t>
            </a:r>
            <a:endParaRPr kumimoji="0" lang="en-US" sz="3200" b="0" i="0" u="none" strike="noStrike" kern="0" cap="none" spc="0" normalizeH="0" baseline="0" noProof="0">
              <a:ln>
                <a:noFill/>
              </a:ln>
              <a:solidFill>
                <a:srgbClr val="ECBB69"/>
              </a:solidFill>
              <a:effectLst/>
              <a:uLnTx/>
              <a:uFillTx/>
              <a:latin typeface="GT Walsheim Medium" panose="00000600000000000000" pitchFamily="50" charset="0"/>
              <a:ea typeface="Poppins Medium"/>
              <a:cs typeface="Poppins Medium"/>
              <a:sym typeface="Poppins Medium"/>
            </a:endParaRPr>
          </a:p>
        </p:txBody>
      </p:sp>
      <p:pic>
        <p:nvPicPr>
          <p:cNvPr id="145" name="Google Shape;145;p28"/>
          <p:cNvPicPr preferRelativeResize="0"/>
          <p:nvPr/>
        </p:nvPicPr>
        <p:blipFill>
          <a:blip r:embed="rId3"/>
          <a:stretch>
            <a:fillRect/>
          </a:stretch>
        </p:blipFill>
        <p:spPr>
          <a:xfrm>
            <a:off x="8501204" y="1"/>
            <a:ext cx="3690800" cy="4774167"/>
          </a:xfrm>
          <a:prstGeom prst="rect">
            <a:avLst/>
          </a:prstGeom>
          <a:noFill/>
          <a:ln>
            <a:noFill/>
          </a:ln>
        </p:spPr>
      </p:pic>
      <p:sp>
        <p:nvSpPr>
          <p:cNvPr id="146" name="Google Shape;146;p28"/>
          <p:cNvSpPr/>
          <p:nvPr/>
        </p:nvSpPr>
        <p:spPr>
          <a:xfrm>
            <a:off x="2394929" y="3394395"/>
            <a:ext cx="754400" cy="69200"/>
          </a:xfrm>
          <a:prstGeom prst="rect">
            <a:avLst/>
          </a:prstGeom>
          <a:solidFill>
            <a:srgbClr val="ECBB69"/>
          </a:solidFill>
          <a:ln>
            <a:noFill/>
          </a:ln>
        </p:spPr>
        <p:txBody>
          <a:bodyPr spcFirstLastPara="1" wrap="square" lIns="91433" tIns="45700" rIns="91433" bIns="45700" anchor="ctr" anchorCtr="0">
            <a:noAutofit/>
          </a:bodyPr>
          <a:lstStyle/>
          <a:p>
            <a:pPr marL="0" marR="0" lvl="0" indent="0" algn="ctr" defTabSz="1219200" rtl="0" eaLnBrk="1" fontAlgn="auto" latinLnBrk="0" hangingPunct="1">
              <a:lnSpc>
                <a:spcPct val="100000"/>
              </a:lnSpc>
              <a:spcBef>
                <a:spcPts val="0"/>
              </a:spcBef>
              <a:spcAft>
                <a:spcPts val="0"/>
              </a:spcAft>
              <a:buClr>
                <a:srgbClr val="000000"/>
              </a:buClr>
              <a:buSzPts val="1400"/>
              <a:buFontTx/>
              <a:buNone/>
              <a:defRPr/>
            </a:pPr>
            <a:endParaRPr kumimoji="0" sz="1865" b="0" i="0" u="none" strike="noStrike" kern="0" cap="none" spc="0" normalizeH="0" baseline="0" noProof="0">
              <a:ln>
                <a:noFill/>
              </a:ln>
              <a:solidFill>
                <a:srgbClr val="FFFFFF"/>
              </a:solidFill>
              <a:effectLst/>
              <a:uLnTx/>
              <a:uFillTx/>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4582160" y="0"/>
            <a:ext cx="7613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30</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sp>
        <p:nvSpPr>
          <p:cNvPr id="47" name="Oval 46"/>
          <p:cNvSpPr/>
          <p:nvPr/>
        </p:nvSpPr>
        <p:spPr>
          <a:xfrm>
            <a:off x="3668907" y="2434033"/>
            <a:ext cx="1819368" cy="1823699"/>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36" name="TextBox 35"/>
          <p:cNvSpPr txBox="1"/>
          <p:nvPr/>
        </p:nvSpPr>
        <p:spPr>
          <a:xfrm>
            <a:off x="462623" y="1244073"/>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REFACTOR AND REUSE STEP DEFINITIONS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3" name="TextBox 42"/>
          <p:cNvSpPr txBox="1"/>
          <p:nvPr/>
        </p:nvSpPr>
        <p:spPr>
          <a:xfrm>
            <a:off x="462623" y="1992602"/>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AVOID USING CONJUNCTIVE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8" name="TextBox 47"/>
          <p:cNvSpPr txBox="1"/>
          <p:nvPr/>
        </p:nvSpPr>
        <p:spPr>
          <a:xfrm>
            <a:off x="462623" y="2525687"/>
            <a:ext cx="2805210" cy="461665"/>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SCENARIO OUTLINES : SCENARIO WITH VARIABLES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49" name="TextBox 48"/>
          <p:cNvSpPr txBox="1"/>
          <p:nvPr/>
        </p:nvSpPr>
        <p:spPr>
          <a:xfrm>
            <a:off x="462623" y="324343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PROFILE</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0" name="TextBox 49"/>
          <p:cNvSpPr txBox="1"/>
          <p:nvPr/>
        </p:nvSpPr>
        <p:spPr>
          <a:xfrm>
            <a:off x="462623" y="377652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DRY RUN</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1" name="TextBox 50"/>
          <p:cNvSpPr txBox="1"/>
          <p:nvPr/>
        </p:nvSpPr>
        <p:spPr>
          <a:xfrm>
            <a:off x="462623" y="4309608"/>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NESTED STEPS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2" name="TextBox 51"/>
          <p:cNvSpPr txBox="1"/>
          <p:nvPr/>
        </p:nvSpPr>
        <p:spPr>
          <a:xfrm>
            <a:off x="462623" y="4842693"/>
            <a:ext cx="2805210" cy="276999"/>
          </a:xfrm>
          <a:prstGeom prst="rect">
            <a:avLst/>
          </a:prstGeom>
          <a:no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
                <a:prstClr val="white"/>
              </a:buClr>
              <a:buSzPts val="1000"/>
              <a:buFontTx/>
              <a:buNone/>
              <a:defRPr/>
            </a:pPr>
            <a:r>
              <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sym typeface="Avenir"/>
              </a:rPr>
              <a:t>USE @WIP TAGS</a:t>
            </a:r>
            <a:endParaRPr kumimoji="0" lang="en-US" sz="1200" b="0" i="0" u="none" strike="noStrike" kern="1200" cap="none" spc="0" normalizeH="0" baseline="0" noProof="0">
              <a:ln>
                <a:noFill/>
              </a:ln>
              <a:solidFill>
                <a:prstClr val="white">
                  <a:lumMod val="65000"/>
                </a:prstClr>
              </a:solidFill>
              <a:effectLst/>
              <a:uLnTx/>
              <a:uFillTx/>
              <a:latin typeface="GT Walsheim Medium" panose="00000600000000000000" pitchFamily="50" charset="0"/>
              <a:ea typeface="+mn-ea"/>
              <a:cs typeface="+mn-cs"/>
            </a:endParaRPr>
          </a:p>
        </p:txBody>
      </p:sp>
      <p:sp>
        <p:nvSpPr>
          <p:cNvPr id="53" name="TextBox 52"/>
          <p:cNvSpPr txBox="1"/>
          <p:nvPr/>
        </p:nvSpPr>
        <p:spPr>
          <a:xfrm>
            <a:off x="462623" y="5375778"/>
            <a:ext cx="2805210" cy="276999"/>
          </a:xfrm>
          <a:prstGeom prst="rect">
            <a:avLst/>
          </a:prstGeom>
          <a:noFill/>
          <a:ln>
            <a:solidFill>
              <a:schemeClr val="bg1">
                <a:lumMod val="85000"/>
              </a:schemeClr>
            </a:solidFill>
          </a:ln>
        </p:spPr>
        <p:txBody>
          <a:bodyPr wrap="square" anchor="ctr">
            <a:spAutoFit/>
          </a:bodyPr>
          <a:lstStyle/>
          <a:p>
            <a:pPr algn="ctr">
              <a:buClr>
                <a:prstClr val="white"/>
              </a:buClr>
              <a:buSzPts val="1000"/>
            </a:pPr>
            <a:r>
              <a:rPr lang="en-US" sz="1200">
                <a:solidFill>
                  <a:prstClr val="white">
                    <a:lumMod val="65000"/>
                  </a:prstClr>
                </a:solidFill>
                <a:latin typeface="GT Walsheim Medium" panose="00000600000000000000" pitchFamily="50" charset="0"/>
                <a:sym typeface="Avenir"/>
              </a:rPr>
              <a:t>USE BACKGROUND</a:t>
            </a:r>
            <a:endParaRPr lang="en-US" sz="1200">
              <a:solidFill>
                <a:prstClr val="white">
                  <a:lumMod val="65000"/>
                </a:prstClr>
              </a:solidFill>
              <a:latin typeface="GT Walsheim Medium" panose="00000600000000000000" pitchFamily="50" charset="0"/>
            </a:endParaRPr>
          </a:p>
        </p:txBody>
      </p:sp>
      <p:sp>
        <p:nvSpPr>
          <p:cNvPr id="54" name="TextBox 53"/>
          <p:cNvSpPr txBox="1"/>
          <p:nvPr/>
        </p:nvSpPr>
        <p:spPr>
          <a:xfrm>
            <a:off x="462623" y="5893475"/>
            <a:ext cx="2805210" cy="307777"/>
          </a:xfrm>
          <a:prstGeom prst="rect">
            <a:avLst/>
          </a:prstGeom>
          <a:solidFill>
            <a:srgbClr val="D9D9D9"/>
          </a:solidFill>
          <a:ln>
            <a:solidFill>
              <a:schemeClr val="bg1">
                <a:lumMod val="85000"/>
              </a:schemeClr>
            </a:solidFill>
          </a:ln>
        </p:spPr>
        <p:txBody>
          <a:bodyPr wrap="square" anchor="ctr">
            <a:spAutoFit/>
          </a:bodyPr>
          <a:lstStyle/>
          <a:p>
            <a:pPr algn="ctr">
              <a:buClr>
                <a:prstClr val="white"/>
              </a:buClr>
              <a:buSzPts val="1000"/>
            </a:pPr>
            <a:r>
              <a:rPr lang="en-US" sz="1400">
                <a:solidFill>
                  <a:prstClr val="black"/>
                </a:solidFill>
                <a:latin typeface="GT Walsheim Medium" panose="00000600000000000000" pitchFamily="50" charset="0"/>
                <a:sym typeface="Avenir"/>
              </a:rPr>
              <a:t>USE TAGS </a:t>
            </a:r>
            <a:endParaRPr lang="en-US" sz="1400">
              <a:solidFill>
                <a:prstClr val="black"/>
              </a:solidFill>
              <a:latin typeface="GT Walsheim Medium" panose="00000600000000000000" pitchFamily="50" charset="0"/>
            </a:endParaRPr>
          </a:p>
        </p:txBody>
      </p:sp>
      <p:sp>
        <p:nvSpPr>
          <p:cNvPr id="19" name="TextBox 18"/>
          <p:cNvSpPr txBox="1"/>
          <p:nvPr/>
        </p:nvSpPr>
        <p:spPr>
          <a:xfrm>
            <a:off x="4811486" y="273932"/>
            <a:ext cx="6705600" cy="400110"/>
          </a:xfrm>
          <a:prstGeom prst="rect">
            <a:avLst/>
          </a:prstGeom>
          <a:noFill/>
        </p:spPr>
        <p:txBody>
          <a:bodyPr wrap="square">
            <a:spAutoFit/>
          </a:bodyPr>
          <a:lstStyle/>
          <a:p>
            <a:pPr>
              <a:buClr>
                <a:srgbClr val="E36C09"/>
              </a:buClr>
            </a:pPr>
            <a:r>
              <a:rPr lang="en-US" sz="2000" b="1" u="sng">
                <a:solidFill>
                  <a:srgbClr val="ECBB69"/>
                </a:solidFill>
                <a:latin typeface="GT Walsheim Medium" panose="00000600000000000000" pitchFamily="50" charset="0"/>
                <a:sym typeface="Helvetica Neue"/>
              </a:rPr>
              <a:t>Use Tags</a:t>
            </a:r>
          </a:p>
        </p:txBody>
      </p:sp>
      <p:sp>
        <p:nvSpPr>
          <p:cNvPr id="20" name="TextBox 19"/>
          <p:cNvSpPr txBox="1"/>
          <p:nvPr/>
        </p:nvSpPr>
        <p:spPr>
          <a:xfrm>
            <a:off x="4811486" y="888731"/>
            <a:ext cx="7075714" cy="738664"/>
          </a:xfrm>
          <a:prstGeom prst="rect">
            <a:avLst/>
          </a:prstGeom>
          <a:noFill/>
        </p:spPr>
        <p:txBody>
          <a:bodyPr wrap="square">
            <a:spAutoFit/>
          </a:bodyPr>
          <a:lstStyle/>
          <a:p>
            <a:pPr>
              <a:buClr>
                <a:schemeClr val="dk1"/>
              </a:buClr>
            </a:pPr>
            <a:r>
              <a:rPr lang="en-US" sz="1400">
                <a:solidFill>
                  <a:schemeClr val="dk1"/>
                </a:solidFill>
                <a:latin typeface="GT Walsheim Light" panose="00000400000000000000" pitchFamily="50" charset="0"/>
                <a:sym typeface="Helvetica Neue"/>
              </a:rPr>
              <a:t>Tags are used to keep feature scenarios together structurally. The advantage of grouping them is that one can selectively run scenarios at different times, site types whether web or mobile and also based on test types.</a:t>
            </a:r>
          </a:p>
        </p:txBody>
      </p:sp>
      <p:sp>
        <p:nvSpPr>
          <p:cNvPr id="23" name="TextBox 22"/>
          <p:cNvSpPr txBox="1"/>
          <p:nvPr/>
        </p:nvSpPr>
        <p:spPr>
          <a:xfrm>
            <a:off x="5889349" y="2131101"/>
            <a:ext cx="5669582" cy="1351588"/>
          </a:xfrm>
          <a:prstGeom prst="rect">
            <a:avLst/>
          </a:prstGeom>
          <a:noFill/>
        </p:spPr>
        <p:txBody>
          <a:bodyPr wrap="square">
            <a:spAutoFit/>
          </a:bodyPr>
          <a:lstStyle/>
          <a:p>
            <a:pPr>
              <a:lnSpc>
                <a:spcPct val="150000"/>
              </a:lnSpc>
              <a:buClr>
                <a:schemeClr val="dk1"/>
              </a:buClr>
              <a:buSzPts val="1200"/>
            </a:pPr>
            <a:r>
              <a:rPr lang="en-US" sz="1400">
                <a:solidFill>
                  <a:schemeClr val="dk1"/>
                </a:solidFill>
                <a:latin typeface="GT Walsheim Light" panose="00000400000000000000" pitchFamily="50" charset="0"/>
                <a:sym typeface="Helvetica Neue"/>
              </a:rPr>
              <a:t>Tags can be defined as below,</a:t>
            </a:r>
          </a:p>
          <a:p>
            <a:pPr>
              <a:lnSpc>
                <a:spcPct val="150000"/>
              </a:lnSpc>
              <a:buClr>
                <a:schemeClr val="dk1"/>
              </a:buClr>
              <a:buSzPts val="1200"/>
            </a:pPr>
            <a:r>
              <a:rPr lang="en-US" sz="1400">
                <a:solidFill>
                  <a:schemeClr val="dk1"/>
                </a:solidFill>
                <a:latin typeface="GT Walsheim Light" panose="00000400000000000000" pitchFamily="50" charset="0"/>
                <a:sym typeface="Helvetica Neue"/>
              </a:rPr>
              <a:t>When they should be run: on </a:t>
            </a:r>
            <a:r>
              <a:rPr lang="en-US" sz="1400">
                <a:solidFill>
                  <a:srgbClr val="ECBB69"/>
                </a:solidFill>
                <a:latin typeface="GT Walsheim Light" panose="00000400000000000000" pitchFamily="50" charset="0"/>
                <a:sym typeface="Helvetica Neue"/>
              </a:rPr>
              <a:t>@checkin, @hourly, @daily</a:t>
            </a:r>
          </a:p>
          <a:p>
            <a:pPr>
              <a:lnSpc>
                <a:spcPct val="150000"/>
              </a:lnSpc>
              <a:buClr>
                <a:schemeClr val="dk1"/>
              </a:buClr>
              <a:buSzPts val="1200"/>
            </a:pPr>
            <a:r>
              <a:rPr lang="en-US" sz="1400">
                <a:solidFill>
                  <a:schemeClr val="dk1"/>
                </a:solidFill>
                <a:latin typeface="GT Walsheim Light" panose="00000400000000000000" pitchFamily="50" charset="0"/>
                <a:sym typeface="Helvetica Neue"/>
              </a:rPr>
              <a:t>Level: </a:t>
            </a:r>
            <a:r>
              <a:rPr lang="en-US" sz="1400">
                <a:solidFill>
                  <a:srgbClr val="ECBB69"/>
                </a:solidFill>
                <a:latin typeface="GT Walsheim Light" panose="00000400000000000000" pitchFamily="50" charset="0"/>
                <a:sym typeface="Helvetica Neue"/>
              </a:rPr>
              <a:t>@functional, @system, @smoke</a:t>
            </a:r>
          </a:p>
          <a:p>
            <a:pPr>
              <a:lnSpc>
                <a:spcPct val="150000"/>
              </a:lnSpc>
              <a:buClr>
                <a:schemeClr val="dk1"/>
              </a:buClr>
              <a:buSzPts val="1200"/>
            </a:pPr>
            <a:r>
              <a:rPr lang="en-US" sz="1400">
                <a:solidFill>
                  <a:schemeClr val="dk1"/>
                </a:solidFill>
                <a:latin typeface="GT Walsheim Light" panose="00000400000000000000" pitchFamily="50" charset="0"/>
                <a:sym typeface="Helvetica Neue"/>
              </a:rPr>
              <a:t>Site : </a:t>
            </a:r>
            <a:r>
              <a:rPr lang="en-US" sz="1400">
                <a:solidFill>
                  <a:srgbClr val="ECBB69"/>
                </a:solidFill>
                <a:latin typeface="GT Walsheim Light" panose="00000400000000000000" pitchFamily="50" charset="0"/>
                <a:sym typeface="Helvetica Neue"/>
              </a:rPr>
              <a:t>@web, @mobile, @ios, @android</a:t>
            </a:r>
          </a:p>
        </p:txBody>
      </p:sp>
      <p:pic>
        <p:nvPicPr>
          <p:cNvPr id="24" name="Google Shape;237;p26" descr="C:\Users\venkatasurendra_n\Downloads\label.png"/>
          <p:cNvPicPr preferRelativeResize="0"/>
          <p:nvPr/>
        </p:nvPicPr>
        <p:blipFill rotWithShape="1">
          <a:blip r:embed="rId3">
            <a:biLevel thresh="75000"/>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a:xfrm>
            <a:off x="3948591" y="2715882"/>
            <a:ext cx="1260000" cy="126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p:nvPr/>
        </p:nvSpPr>
        <p:spPr>
          <a:xfrm>
            <a:off x="0" y="0"/>
            <a:ext cx="12192000" cy="6858000"/>
          </a:xfrm>
          <a:prstGeom prst="rect">
            <a:avLst/>
          </a:prstGeom>
          <a:solidFill>
            <a:srgbClr val="434343"/>
          </a:solidFill>
          <a:ln>
            <a:noFill/>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44" name="Google Shape;144;p28"/>
          <p:cNvSpPr txBox="1"/>
          <p:nvPr/>
        </p:nvSpPr>
        <p:spPr>
          <a:xfrm>
            <a:off x="2259800" y="2258233"/>
            <a:ext cx="5249710" cy="1297600"/>
          </a:xfrm>
          <a:prstGeom prst="rect">
            <a:avLst/>
          </a:prstGeom>
          <a:noFill/>
          <a:ln>
            <a:noFill/>
          </a:ln>
        </p:spPr>
        <p:txBody>
          <a:bodyPr spcFirstLastPara="1" wrap="square" lIns="121900" tIns="121900" rIns="121900" bIns="121900" anchor="t"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srgbClr val="ECBB69"/>
                </a:solidFill>
                <a:effectLst/>
                <a:uLnTx/>
                <a:uFillTx/>
                <a:latin typeface="GT Walsheim Medium" panose="00000600000000000000" pitchFamily="50" charset="0"/>
                <a:ea typeface="Poppins Medium"/>
                <a:cs typeface="Poppins Medium"/>
                <a:sym typeface="Poppins Medium"/>
              </a:rPr>
              <a:t>DECLARATIVE</a:t>
            </a:r>
          </a:p>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prstClr val="white"/>
                </a:solidFill>
                <a:effectLst/>
                <a:uLnTx/>
                <a:uFillTx/>
                <a:latin typeface="GT Walsheim Medium" panose="00000600000000000000" pitchFamily="50" charset="0"/>
                <a:ea typeface="Poppins Medium"/>
                <a:cs typeface="Poppins Medium"/>
                <a:sym typeface="Poppins Medium"/>
              </a:rPr>
              <a:t>BEHAVIOUR</a:t>
            </a:r>
          </a:p>
        </p:txBody>
      </p:sp>
      <p:pic>
        <p:nvPicPr>
          <p:cNvPr id="145" name="Google Shape;145;p28"/>
          <p:cNvPicPr preferRelativeResize="0"/>
          <p:nvPr/>
        </p:nvPicPr>
        <p:blipFill>
          <a:blip r:embed="rId3"/>
          <a:stretch>
            <a:fillRect/>
          </a:stretch>
        </p:blipFill>
        <p:spPr>
          <a:xfrm>
            <a:off x="8501204" y="1"/>
            <a:ext cx="3690800" cy="4774167"/>
          </a:xfrm>
          <a:prstGeom prst="rect">
            <a:avLst/>
          </a:prstGeom>
          <a:noFill/>
          <a:ln>
            <a:noFill/>
          </a:ln>
        </p:spPr>
      </p:pic>
      <p:sp>
        <p:nvSpPr>
          <p:cNvPr id="146" name="Google Shape;146;p28"/>
          <p:cNvSpPr/>
          <p:nvPr/>
        </p:nvSpPr>
        <p:spPr>
          <a:xfrm>
            <a:off x="2394929" y="3394395"/>
            <a:ext cx="754400" cy="69200"/>
          </a:xfrm>
          <a:prstGeom prst="rect">
            <a:avLst/>
          </a:prstGeom>
          <a:solidFill>
            <a:srgbClr val="ECBB69"/>
          </a:solidFill>
          <a:ln>
            <a:noFill/>
          </a:ln>
        </p:spPr>
        <p:txBody>
          <a:bodyPr spcFirstLastPara="1" wrap="square" lIns="91433" tIns="45700" rIns="91433" bIns="45700" anchor="ctr" anchorCtr="0">
            <a:noAutofit/>
          </a:bodyPr>
          <a:lstStyle/>
          <a:p>
            <a:pPr marL="0" marR="0" lvl="0" indent="0" algn="ctr" defTabSz="1219200" rtl="0" eaLnBrk="1" fontAlgn="auto" latinLnBrk="0" hangingPunct="1">
              <a:lnSpc>
                <a:spcPct val="100000"/>
              </a:lnSpc>
              <a:spcBef>
                <a:spcPts val="0"/>
              </a:spcBef>
              <a:spcAft>
                <a:spcPts val="0"/>
              </a:spcAft>
              <a:buClr>
                <a:srgbClr val="000000"/>
              </a:buClr>
              <a:buSzPts val="1400"/>
              <a:buFontTx/>
              <a:buNone/>
              <a:defRPr/>
            </a:pPr>
            <a:endParaRPr kumimoji="0" sz="1865" b="0" i="0" u="none" strike="noStrike" kern="0" cap="none" spc="0" normalizeH="0" baseline="0" noProof="0">
              <a:ln>
                <a:noFill/>
              </a:ln>
              <a:solidFill>
                <a:srgbClr val="FFFFFF"/>
              </a:solidFill>
              <a:effectLst/>
              <a:uLnTx/>
              <a:uFillTx/>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3948591" y="0"/>
            <a:ext cx="82473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4443007" y="3248023"/>
            <a:ext cx="4489855" cy="14397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Given Free Frieda has a free subscription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When Free Frieda logs in with her valid credentials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Then she sees a Free article on the home page</a:t>
            </a: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32</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19" name="TextBox 18"/>
          <p:cNvSpPr txBox="1"/>
          <p:nvPr/>
        </p:nvSpPr>
        <p:spPr>
          <a:xfrm>
            <a:off x="5407425" y="380098"/>
            <a:ext cx="128451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36C09"/>
              </a:buClr>
              <a:buSzTx/>
              <a:buFontTx/>
              <a:buNone/>
              <a:defRPr/>
            </a:pPr>
            <a:r>
              <a:rPr kumimoji="0" lang="en-US" sz="2000" b="1" i="0" u="none" strike="noStrike" kern="1200" cap="none" spc="0" normalizeH="0" baseline="0" noProof="0">
                <a:ln>
                  <a:noFill/>
                </a:ln>
                <a:solidFill>
                  <a:srgbClr val="ECBB69"/>
                </a:solidFill>
                <a:effectLst/>
                <a:uLnTx/>
                <a:uFillTx/>
                <a:latin typeface="GT Walsheim Medium" panose="00000600000000000000" pitchFamily="50" charset="0"/>
                <a:ea typeface="+mn-ea"/>
                <a:cs typeface="+mn-cs"/>
                <a:sym typeface="Helvetica Neue"/>
              </a:rPr>
              <a:t>FEATURE</a:t>
            </a:r>
          </a:p>
        </p:txBody>
      </p:sp>
      <p:sp>
        <p:nvSpPr>
          <p:cNvPr id="20" name="TextBox 19"/>
          <p:cNvSpPr txBox="1"/>
          <p:nvPr/>
        </p:nvSpPr>
        <p:spPr>
          <a:xfrm>
            <a:off x="5407425" y="758952"/>
            <a:ext cx="6566639"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defRPr/>
            </a:pPr>
            <a:r>
              <a:rPr lang="en-US" sz="1400">
                <a:latin typeface="GT Walsheim Light"/>
                <a:sym typeface="Helvetica Neue"/>
              </a:rPr>
              <a:t>Subscribers</a:t>
            </a:r>
            <a:r>
              <a:rPr kumimoji="0" lang="en-US" sz="1400" b="0" i="0" u="none" strike="noStrike" kern="1200" cap="none" spc="0" normalizeH="0" baseline="0" noProof="0">
                <a:ln>
                  <a:noFill/>
                </a:ln>
                <a:effectLst/>
                <a:uLnTx/>
                <a:uFillTx/>
                <a:latin typeface="GT Walsheim Light"/>
                <a:sym typeface="Helvetica Neue"/>
              </a:rPr>
              <a:t> see different sets of stock images based on their subscription level</a:t>
            </a:r>
          </a:p>
        </p:txBody>
      </p:sp>
      <p:sp>
        <p:nvSpPr>
          <p:cNvPr id="25" name="TextBox 24"/>
          <p:cNvSpPr txBox="1"/>
          <p:nvPr/>
        </p:nvSpPr>
        <p:spPr>
          <a:xfrm>
            <a:off x="1038444" y="273932"/>
            <a:ext cx="247869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0" i="0" u="none" strike="noStrike" kern="1200" cap="none" spc="0" normalizeH="0" baseline="0" noProof="0">
                <a:ln>
                  <a:noFill/>
                </a:ln>
                <a:solidFill>
                  <a:srgbClr val="ECBB69"/>
                </a:solidFill>
                <a:effectLst/>
                <a:uLnTx/>
                <a:uFillTx/>
                <a:latin typeface="GT Walsheim Medium" panose="00000600000000000000" pitchFamily="50" charset="0"/>
                <a:ea typeface="+mn-ea"/>
                <a:cs typeface="+mn-cs"/>
              </a:rPr>
              <a:t>DECLARATIVE </a:t>
            </a:r>
          </a:p>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0" i="0" u="none" strike="noStrike" kern="1200" cap="none" spc="0" normalizeH="0" baseline="0" noProof="0">
                <a:ln>
                  <a:noFill/>
                </a:ln>
                <a:solidFill>
                  <a:prstClr val="white"/>
                </a:solidFill>
                <a:effectLst/>
                <a:uLnTx/>
                <a:uFillTx/>
                <a:latin typeface="GT Walsheim Medium" panose="00000600000000000000" pitchFamily="50" charset="0"/>
                <a:ea typeface="+mn-ea"/>
                <a:cs typeface="+mn-cs"/>
              </a:rPr>
              <a:t>BEHAVIOUR</a:t>
            </a:r>
          </a:p>
        </p:txBody>
      </p:sp>
      <p:grpSp>
        <p:nvGrpSpPr>
          <p:cNvPr id="8" name="Group 7"/>
          <p:cNvGrpSpPr/>
          <p:nvPr/>
        </p:nvGrpSpPr>
        <p:grpSpPr>
          <a:xfrm>
            <a:off x="4443732" y="377138"/>
            <a:ext cx="830759" cy="830759"/>
            <a:chOff x="5889349" y="1335243"/>
            <a:chExt cx="1280160" cy="1280160"/>
          </a:xfrm>
        </p:grpSpPr>
        <p:sp>
          <p:nvSpPr>
            <p:cNvPr id="47" name="Oval 46"/>
            <p:cNvSpPr/>
            <p:nvPr/>
          </p:nvSpPr>
          <p:spPr>
            <a:xfrm>
              <a:off x="5889349" y="1335243"/>
              <a:ext cx="1280160" cy="1280160"/>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229" y="1518123"/>
              <a:ext cx="914400" cy="914400"/>
            </a:xfrm>
            <a:prstGeom prst="rect">
              <a:avLst/>
            </a:prstGeom>
          </p:spPr>
        </p:pic>
      </p:grpSp>
      <p:sp>
        <p:nvSpPr>
          <p:cNvPr id="9" name="Rectangle: Rounded Corners 8"/>
          <p:cNvSpPr/>
          <p:nvPr/>
        </p:nvSpPr>
        <p:spPr>
          <a:xfrm>
            <a:off x="2037929" y="2761885"/>
            <a:ext cx="6952808" cy="625033"/>
          </a:xfrm>
          <a:prstGeom prst="roundRect">
            <a:avLst>
              <a:gd name="adj" fmla="val 926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116205"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GT Walsheim Medium" panose="00000600000000000000" pitchFamily="50" charset="0"/>
                <a:ea typeface="+mn-ea"/>
                <a:cs typeface="+mn-cs"/>
                <a:sym typeface="Helvetica Neue"/>
              </a:rPr>
              <a:t>SCENARIO  </a:t>
            </a:r>
            <a:r>
              <a:rPr kumimoji="0" lang="en-US" sz="18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sym typeface="Helvetica Neue"/>
              </a:rPr>
              <a:t>                 </a:t>
            </a:r>
            <a:r>
              <a:rPr kumimoji="0" lang="en-US" sz="14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sym typeface="Helvetica Neue"/>
              </a:rPr>
              <a:t>Free subscribers see only the free articles  </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p:cNvSpPr/>
          <p:nvPr/>
        </p:nvSpPr>
        <p:spPr>
          <a:xfrm>
            <a:off x="3532203" y="2658350"/>
            <a:ext cx="832104" cy="832104"/>
          </a:xfrm>
          <a:prstGeom prst="ellipse">
            <a:avLst/>
          </a:prstGeom>
          <a:solidFill>
            <a:srgbClr val="ECBB6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3935" y="2800082"/>
            <a:ext cx="548640" cy="548640"/>
          </a:xfrm>
          <a:prstGeom prst="rect">
            <a:avLst/>
          </a:prstGeom>
        </p:spPr>
      </p:pic>
      <p:cxnSp>
        <p:nvCxnSpPr>
          <p:cNvPr id="16" name="Straight Connector 15"/>
          <p:cNvCxnSpPr/>
          <p:nvPr/>
        </p:nvCxnSpPr>
        <p:spPr>
          <a:xfrm>
            <a:off x="1157468" y="1239614"/>
            <a:ext cx="101857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3948591" y="0"/>
            <a:ext cx="82473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4443007" y="3248023"/>
            <a:ext cx="4489855" cy="1916289"/>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Given Paid Patty has a basic-level paid subscription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When Paid Patty logs in with her valid credentials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 Then she sees a Free article and a Paid article on the home page</a:t>
            </a: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33</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19" name="TextBox 18"/>
          <p:cNvSpPr txBox="1"/>
          <p:nvPr/>
        </p:nvSpPr>
        <p:spPr>
          <a:xfrm>
            <a:off x="5407425" y="380098"/>
            <a:ext cx="128451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36C09"/>
              </a:buClr>
              <a:buSzTx/>
              <a:buFontTx/>
              <a:buNone/>
              <a:defRPr/>
            </a:pPr>
            <a:r>
              <a:rPr kumimoji="0" lang="en-US" sz="2000" b="1" i="0" u="none" strike="noStrike" kern="1200" cap="none" spc="0" normalizeH="0" baseline="0" noProof="0">
                <a:ln>
                  <a:noFill/>
                </a:ln>
                <a:solidFill>
                  <a:srgbClr val="ECBB69"/>
                </a:solidFill>
                <a:effectLst/>
                <a:uLnTx/>
                <a:uFillTx/>
                <a:latin typeface="GT Walsheim Medium" panose="00000600000000000000" pitchFamily="50" charset="0"/>
                <a:ea typeface="+mn-ea"/>
                <a:cs typeface="+mn-cs"/>
                <a:sym typeface="Helvetica Neue"/>
              </a:rPr>
              <a:t>FEATURE</a:t>
            </a:r>
          </a:p>
        </p:txBody>
      </p:sp>
      <p:sp>
        <p:nvSpPr>
          <p:cNvPr id="20" name="TextBox 19"/>
          <p:cNvSpPr txBox="1"/>
          <p:nvPr/>
        </p:nvSpPr>
        <p:spPr>
          <a:xfrm>
            <a:off x="5407425" y="758952"/>
            <a:ext cx="656663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defRPr/>
            </a:pPr>
            <a:r>
              <a:rPr kumimoji="0" lang="en-US" sz="14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sym typeface="Helvetica Neue"/>
              </a:rPr>
              <a:t>Subscribers see different sets of stock images based on their subscription level</a:t>
            </a:r>
          </a:p>
        </p:txBody>
      </p:sp>
      <p:sp>
        <p:nvSpPr>
          <p:cNvPr id="25" name="TextBox 24"/>
          <p:cNvSpPr txBox="1"/>
          <p:nvPr/>
        </p:nvSpPr>
        <p:spPr>
          <a:xfrm>
            <a:off x="1038444" y="273932"/>
            <a:ext cx="247869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0" i="0" u="none" strike="noStrike" kern="1200" cap="none" spc="0" normalizeH="0" baseline="0" noProof="0">
                <a:ln>
                  <a:noFill/>
                </a:ln>
                <a:solidFill>
                  <a:srgbClr val="ECBB69"/>
                </a:solidFill>
                <a:effectLst/>
                <a:uLnTx/>
                <a:uFillTx/>
                <a:latin typeface="GT Walsheim Medium" panose="00000600000000000000" pitchFamily="50" charset="0"/>
                <a:ea typeface="+mn-ea"/>
                <a:cs typeface="+mn-cs"/>
              </a:rPr>
              <a:t>DECLARATIVE </a:t>
            </a:r>
          </a:p>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0" i="0" u="none" strike="noStrike" kern="1200" cap="none" spc="0" normalizeH="0" baseline="0" noProof="0">
                <a:ln>
                  <a:noFill/>
                </a:ln>
                <a:solidFill>
                  <a:prstClr val="white"/>
                </a:solidFill>
                <a:effectLst/>
                <a:uLnTx/>
                <a:uFillTx/>
                <a:latin typeface="GT Walsheim Medium" panose="00000600000000000000" pitchFamily="50" charset="0"/>
                <a:ea typeface="+mn-ea"/>
                <a:cs typeface="+mn-cs"/>
              </a:rPr>
              <a:t>BEHAVIOUR</a:t>
            </a:r>
          </a:p>
        </p:txBody>
      </p:sp>
      <p:grpSp>
        <p:nvGrpSpPr>
          <p:cNvPr id="8" name="Group 7"/>
          <p:cNvGrpSpPr/>
          <p:nvPr/>
        </p:nvGrpSpPr>
        <p:grpSpPr>
          <a:xfrm>
            <a:off x="4500882" y="377138"/>
            <a:ext cx="830759" cy="830759"/>
            <a:chOff x="5889349" y="1335243"/>
            <a:chExt cx="1280160" cy="1280160"/>
          </a:xfrm>
        </p:grpSpPr>
        <p:sp>
          <p:nvSpPr>
            <p:cNvPr id="47" name="Oval 46"/>
            <p:cNvSpPr/>
            <p:nvPr/>
          </p:nvSpPr>
          <p:spPr>
            <a:xfrm>
              <a:off x="5889349" y="1335243"/>
              <a:ext cx="1280160" cy="1280160"/>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229" y="1518123"/>
              <a:ext cx="914400" cy="914400"/>
            </a:xfrm>
            <a:prstGeom prst="rect">
              <a:avLst/>
            </a:prstGeom>
          </p:spPr>
        </p:pic>
      </p:grpSp>
      <p:sp>
        <p:nvSpPr>
          <p:cNvPr id="9" name="Rectangle: Rounded Corners 8"/>
          <p:cNvSpPr/>
          <p:nvPr/>
        </p:nvSpPr>
        <p:spPr>
          <a:xfrm>
            <a:off x="2037929" y="2761885"/>
            <a:ext cx="6952808" cy="625033"/>
          </a:xfrm>
          <a:prstGeom prst="roundRect">
            <a:avLst>
              <a:gd name="adj" fmla="val 926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116205"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GT Walsheim Medium" panose="00000600000000000000" pitchFamily="50" charset="0"/>
                <a:ea typeface="+mn-ea"/>
                <a:cs typeface="+mn-cs"/>
                <a:sym typeface="Helvetica Neue"/>
              </a:rPr>
              <a:t>SCENARIO</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p:cNvSpPr/>
          <p:nvPr/>
        </p:nvSpPr>
        <p:spPr>
          <a:xfrm>
            <a:off x="3532203" y="2658350"/>
            <a:ext cx="832104" cy="832104"/>
          </a:xfrm>
          <a:prstGeom prst="ellipse">
            <a:avLst/>
          </a:prstGeom>
          <a:solidFill>
            <a:srgbClr val="ECBB6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3935" y="2800082"/>
            <a:ext cx="548640" cy="548640"/>
          </a:xfrm>
          <a:prstGeom prst="rect">
            <a:avLst/>
          </a:prstGeom>
        </p:spPr>
      </p:pic>
      <p:sp>
        <p:nvSpPr>
          <p:cNvPr id="3" name="TextBox 2"/>
          <p:cNvSpPr txBox="1"/>
          <p:nvPr/>
        </p:nvSpPr>
        <p:spPr>
          <a:xfrm>
            <a:off x="4364308" y="2827080"/>
            <a:ext cx="46264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GT Walsheim Light" panose="00000400000000000000" pitchFamily="50" charset="0"/>
                <a:ea typeface="+mn-lt"/>
                <a:cs typeface="Calibri" panose="020F0502020204030204"/>
              </a:rPr>
              <a:t>Subscriber with a paid subscription can access both free and paid articles</a:t>
            </a:r>
            <a:endParaRPr kumimoji="0" lang="en-US" sz="14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cxnSp>
        <p:nvCxnSpPr>
          <p:cNvPr id="23" name="Straight Connector 22"/>
          <p:cNvCxnSpPr/>
          <p:nvPr/>
        </p:nvCxnSpPr>
        <p:spPr>
          <a:xfrm>
            <a:off x="1157468" y="1239614"/>
            <a:ext cx="101857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p:nvPr/>
        </p:nvSpPr>
        <p:spPr>
          <a:xfrm>
            <a:off x="0" y="0"/>
            <a:ext cx="12192000" cy="6858000"/>
          </a:xfrm>
          <a:prstGeom prst="rect">
            <a:avLst/>
          </a:prstGeom>
          <a:solidFill>
            <a:srgbClr val="434343"/>
          </a:solidFill>
          <a:ln>
            <a:noFill/>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44" name="Google Shape;144;p28"/>
          <p:cNvSpPr txBox="1"/>
          <p:nvPr/>
        </p:nvSpPr>
        <p:spPr>
          <a:xfrm>
            <a:off x="2259800" y="2258233"/>
            <a:ext cx="5249710" cy="1297600"/>
          </a:xfrm>
          <a:prstGeom prst="rect">
            <a:avLst/>
          </a:prstGeom>
          <a:noFill/>
          <a:ln>
            <a:noFill/>
          </a:ln>
        </p:spPr>
        <p:txBody>
          <a:bodyPr spcFirstLastPara="1" wrap="square" lIns="121900" tIns="121900" rIns="121900" bIns="121900" anchor="t"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srgbClr val="ECBB69"/>
                </a:solidFill>
                <a:effectLst/>
                <a:uLnTx/>
                <a:uFillTx/>
                <a:latin typeface="GT Walsheim Medium" panose="00000600000000000000" pitchFamily="50" charset="0"/>
                <a:ea typeface="Poppins Medium"/>
                <a:cs typeface="Poppins Medium"/>
                <a:sym typeface="Poppins Medium"/>
              </a:rPr>
              <a:t>IMPERATIVE</a:t>
            </a:r>
          </a:p>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prstClr val="white"/>
                </a:solidFill>
                <a:effectLst/>
                <a:uLnTx/>
                <a:uFillTx/>
                <a:latin typeface="GT Walsheim Medium" panose="00000600000000000000" pitchFamily="50" charset="0"/>
                <a:ea typeface="Poppins Medium"/>
                <a:cs typeface="Poppins Medium"/>
                <a:sym typeface="Poppins Medium"/>
              </a:rPr>
              <a:t>BEHAVIOUR</a:t>
            </a:r>
          </a:p>
        </p:txBody>
      </p:sp>
      <p:pic>
        <p:nvPicPr>
          <p:cNvPr id="145" name="Google Shape;145;p28"/>
          <p:cNvPicPr preferRelativeResize="0"/>
          <p:nvPr/>
        </p:nvPicPr>
        <p:blipFill>
          <a:blip r:embed="rId3"/>
          <a:stretch>
            <a:fillRect/>
          </a:stretch>
        </p:blipFill>
        <p:spPr>
          <a:xfrm>
            <a:off x="8501204" y="1"/>
            <a:ext cx="3690800" cy="4774167"/>
          </a:xfrm>
          <a:prstGeom prst="rect">
            <a:avLst/>
          </a:prstGeom>
          <a:noFill/>
          <a:ln>
            <a:noFill/>
          </a:ln>
        </p:spPr>
      </p:pic>
      <p:sp>
        <p:nvSpPr>
          <p:cNvPr id="146" name="Google Shape;146;p28"/>
          <p:cNvSpPr/>
          <p:nvPr/>
        </p:nvSpPr>
        <p:spPr>
          <a:xfrm>
            <a:off x="2394929" y="3394395"/>
            <a:ext cx="754400" cy="69200"/>
          </a:xfrm>
          <a:prstGeom prst="rect">
            <a:avLst/>
          </a:prstGeom>
          <a:solidFill>
            <a:srgbClr val="ECBB69"/>
          </a:solidFill>
          <a:ln>
            <a:noFill/>
          </a:ln>
        </p:spPr>
        <p:txBody>
          <a:bodyPr spcFirstLastPara="1" wrap="square" lIns="91433" tIns="45700" rIns="91433" bIns="45700" anchor="ctr" anchorCtr="0">
            <a:noAutofit/>
          </a:bodyPr>
          <a:lstStyle/>
          <a:p>
            <a:pPr marL="0" marR="0" lvl="0" indent="0" algn="ctr" defTabSz="1219200" rtl="0" eaLnBrk="1" fontAlgn="auto" latinLnBrk="0" hangingPunct="1">
              <a:lnSpc>
                <a:spcPct val="100000"/>
              </a:lnSpc>
              <a:spcBef>
                <a:spcPts val="0"/>
              </a:spcBef>
              <a:spcAft>
                <a:spcPts val="0"/>
              </a:spcAft>
              <a:buClr>
                <a:srgbClr val="000000"/>
              </a:buClr>
              <a:buSzPts val="1400"/>
              <a:buFontTx/>
              <a:buNone/>
              <a:defRPr/>
            </a:pPr>
            <a:endParaRPr kumimoji="0" sz="1865" b="0" i="0" u="none" strike="noStrike" kern="0" cap="none" spc="0" normalizeH="0" baseline="0" noProof="0">
              <a:ln>
                <a:noFill/>
              </a:ln>
              <a:solidFill>
                <a:srgbClr val="FFFFFF"/>
              </a:solidFill>
              <a:effectLst/>
              <a:uLnTx/>
              <a:uFillTx/>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3948591" y="0"/>
            <a:ext cx="82473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4443007" y="3248022"/>
            <a:ext cx="4489855" cy="3229880"/>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Given users with a free subscription can access "FreeArticle1" but not "PaidArticle1"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When I type "freeFrieda@example.com" in the email field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And I type "validPassword123" in the password field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And I press the "Submit" button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Then I see "FreeArticle1" on the home page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And I do not see "PaidArticle1" on the home page</a:t>
            </a:r>
          </a:p>
        </p:txBody>
      </p:sp>
      <p:sp>
        <p:nvSpPr>
          <p:cNvPr id="26" name="Rectangle: Rounded Corners 25"/>
          <p:cNvSpPr/>
          <p:nvPr/>
        </p:nvSpPr>
        <p:spPr>
          <a:xfrm>
            <a:off x="2037929" y="2761885"/>
            <a:ext cx="6952808" cy="625033"/>
          </a:xfrm>
          <a:prstGeom prst="roundRect">
            <a:avLst>
              <a:gd name="adj" fmla="val 926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116205"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GT Walsheim Medium" panose="00000600000000000000" pitchFamily="50" charset="0"/>
                <a:ea typeface="+mn-ea"/>
                <a:cs typeface="+mn-cs"/>
                <a:sym typeface="Helvetica Neue"/>
              </a:rPr>
              <a:t>SCENARIO  </a:t>
            </a:r>
            <a:r>
              <a:rPr kumimoji="0" lang="en-US" sz="18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sym typeface="Helvetica Neue"/>
              </a:rPr>
              <a:t>                 </a:t>
            </a:r>
            <a:r>
              <a:rPr kumimoji="0" lang="en-US" sz="14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sym typeface="Helvetica Neue"/>
              </a:rPr>
              <a:t>Free subscribers see only the free articles  </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35</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19" name="TextBox 18"/>
          <p:cNvSpPr txBox="1"/>
          <p:nvPr/>
        </p:nvSpPr>
        <p:spPr>
          <a:xfrm>
            <a:off x="5407425" y="380098"/>
            <a:ext cx="128451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36C09"/>
              </a:buClr>
              <a:buSzTx/>
              <a:buFontTx/>
              <a:buNone/>
              <a:defRPr/>
            </a:pPr>
            <a:r>
              <a:rPr kumimoji="0" lang="en-US" sz="2000" b="1" i="0" u="none" strike="noStrike" kern="1200" cap="none" spc="0" normalizeH="0" baseline="0" noProof="0">
                <a:ln>
                  <a:noFill/>
                </a:ln>
                <a:solidFill>
                  <a:srgbClr val="ECBB69"/>
                </a:solidFill>
                <a:effectLst/>
                <a:uLnTx/>
                <a:uFillTx/>
                <a:latin typeface="GT Walsheim Medium" panose="00000600000000000000" pitchFamily="50" charset="0"/>
                <a:ea typeface="+mn-ea"/>
                <a:cs typeface="+mn-cs"/>
                <a:sym typeface="Helvetica Neue"/>
              </a:rPr>
              <a:t>FEATURE</a:t>
            </a:r>
          </a:p>
        </p:txBody>
      </p:sp>
      <p:sp>
        <p:nvSpPr>
          <p:cNvPr id="20" name="TextBox 19"/>
          <p:cNvSpPr txBox="1"/>
          <p:nvPr/>
        </p:nvSpPr>
        <p:spPr>
          <a:xfrm>
            <a:off x="5407425" y="758952"/>
            <a:ext cx="656663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defRPr/>
            </a:pPr>
            <a:r>
              <a:rPr kumimoji="0" lang="en-US" sz="14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sym typeface="Helvetica Neue"/>
              </a:rPr>
              <a:t>Subscribers see different sets of stock images based on their subscription level</a:t>
            </a:r>
          </a:p>
        </p:txBody>
      </p:sp>
      <p:sp>
        <p:nvSpPr>
          <p:cNvPr id="25" name="TextBox 24"/>
          <p:cNvSpPr txBox="1"/>
          <p:nvPr/>
        </p:nvSpPr>
        <p:spPr>
          <a:xfrm>
            <a:off x="1038444" y="273932"/>
            <a:ext cx="247869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0" i="0" u="none" strike="noStrike" kern="1200" cap="none" spc="0" normalizeH="0" baseline="0" noProof="0">
                <a:ln>
                  <a:noFill/>
                </a:ln>
                <a:solidFill>
                  <a:srgbClr val="ECBB69"/>
                </a:solidFill>
                <a:effectLst/>
                <a:uLnTx/>
                <a:uFillTx/>
                <a:latin typeface="GT Walsheim Medium" panose="00000600000000000000" pitchFamily="50" charset="0"/>
                <a:ea typeface="+mn-ea"/>
                <a:cs typeface="+mn-cs"/>
              </a:rPr>
              <a:t>IMPERATIVE </a:t>
            </a:r>
          </a:p>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0" i="0" u="none" strike="noStrike" kern="1200" cap="none" spc="0" normalizeH="0" baseline="0" noProof="0">
                <a:ln>
                  <a:noFill/>
                </a:ln>
                <a:solidFill>
                  <a:prstClr val="white"/>
                </a:solidFill>
                <a:effectLst/>
                <a:uLnTx/>
                <a:uFillTx/>
                <a:latin typeface="GT Walsheim Medium" panose="00000600000000000000" pitchFamily="50" charset="0"/>
                <a:ea typeface="+mn-ea"/>
                <a:cs typeface="+mn-cs"/>
              </a:rPr>
              <a:t>BEHAVIOUR</a:t>
            </a:r>
          </a:p>
        </p:txBody>
      </p:sp>
      <p:grpSp>
        <p:nvGrpSpPr>
          <p:cNvPr id="8" name="Group 7"/>
          <p:cNvGrpSpPr/>
          <p:nvPr/>
        </p:nvGrpSpPr>
        <p:grpSpPr>
          <a:xfrm>
            <a:off x="4500882" y="377138"/>
            <a:ext cx="830759" cy="830759"/>
            <a:chOff x="5889349" y="1335243"/>
            <a:chExt cx="1280160" cy="1280160"/>
          </a:xfrm>
        </p:grpSpPr>
        <p:sp>
          <p:nvSpPr>
            <p:cNvPr id="47" name="Oval 46"/>
            <p:cNvSpPr/>
            <p:nvPr/>
          </p:nvSpPr>
          <p:spPr>
            <a:xfrm>
              <a:off x="5889349" y="1335243"/>
              <a:ext cx="1280160" cy="1280160"/>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229" y="1518123"/>
              <a:ext cx="914400" cy="914400"/>
            </a:xfrm>
            <a:prstGeom prst="rect">
              <a:avLst/>
            </a:prstGeom>
          </p:spPr>
        </p:pic>
      </p:grpSp>
      <p:sp>
        <p:nvSpPr>
          <p:cNvPr id="10" name="Oval 9"/>
          <p:cNvSpPr/>
          <p:nvPr/>
        </p:nvSpPr>
        <p:spPr>
          <a:xfrm>
            <a:off x="3532203" y="2658350"/>
            <a:ext cx="832104" cy="832104"/>
          </a:xfrm>
          <a:prstGeom prst="ellipse">
            <a:avLst/>
          </a:prstGeom>
          <a:solidFill>
            <a:srgbClr val="ECBB6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3935" y="2800082"/>
            <a:ext cx="548640" cy="548640"/>
          </a:xfrm>
          <a:prstGeom prst="rect">
            <a:avLst/>
          </a:prstGeom>
        </p:spPr>
      </p:pic>
      <p:cxnSp>
        <p:nvCxnSpPr>
          <p:cNvPr id="23" name="Straight Connector 22"/>
          <p:cNvCxnSpPr/>
          <p:nvPr/>
        </p:nvCxnSpPr>
        <p:spPr>
          <a:xfrm>
            <a:off x="1157468" y="1239614"/>
            <a:ext cx="101857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2" name="Rectangle 21"/>
          <p:cNvSpPr/>
          <p:nvPr/>
        </p:nvSpPr>
        <p:spPr>
          <a:xfrm>
            <a:off x="3948591" y="0"/>
            <a:ext cx="82473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4443007" y="3248023"/>
            <a:ext cx="4489855" cy="2879915"/>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Given I am on the login page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When I type "paidPattya@example.com" in the email field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And I type "validPassword123" in the password field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And I press the "Submit" button  </a:t>
            </a:r>
          </a:p>
          <a:p>
            <a:pPr marL="285750" marR="0" lvl="0" indent="-170180" algn="l" defTabSz="914400" rtl="0" eaLnBrk="1" fontAlgn="auto" latinLnBrk="0" hangingPunct="1">
              <a:lnSpc>
                <a:spcPct val="150000"/>
              </a:lnSpc>
              <a:spcBef>
                <a:spcPts val="0"/>
              </a:spcBef>
              <a:spcAft>
                <a:spcPts val="0"/>
              </a:spcAft>
              <a:buClr>
                <a:prstClr val="white"/>
              </a:buClr>
              <a:buSzPts val="1200"/>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GT Walsheim Light" panose="00000400000000000000" pitchFamily="50" charset="0"/>
                <a:ea typeface="+mn-ea"/>
                <a:cs typeface="+mn-cs"/>
                <a:sym typeface="Helvetica Neue"/>
              </a:rPr>
              <a:t>Then I see "FreeArticle1" and "PaidArticle1" on the home page</a:t>
            </a:r>
          </a:p>
        </p:txBody>
      </p:sp>
      <p:sp>
        <p:nvSpPr>
          <p:cNvPr id="11" name="Slide Number Placeholder 3"/>
          <p:cNvSpPr>
            <a:spLocks noGrp="1"/>
          </p:cNvSpPr>
          <p:nvPr>
            <p:ph type="sldNum" sz="quarter" idx="4"/>
          </p:nvPr>
        </p:nvSpPr>
        <p:spPr>
          <a:prstGeom prst="rect">
            <a:avLst/>
          </a:prstGeom>
        </p:spPr>
        <p:txBody>
          <a:bodyPr/>
          <a:lstStyle>
            <a:lvl1pPr algn="r">
              <a:defRPr sz="800" b="0" i="0">
                <a:solidFill>
                  <a:schemeClr val="bg1">
                    <a:lumMod val="65000"/>
                  </a:schemeClr>
                </a:solidFill>
                <a:latin typeface="GT Walsheim Light"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8DB7AE5-2463-B04D-8F6B-B32EFABAF08E}" type="slidenum">
              <a:rPr kumimoji="0" lang="en-US" sz="800" b="0" i="0" u="none" strike="noStrike" kern="1200" cap="none" spc="0" normalizeH="0" baseline="0" noProof="0" smtClean="0">
                <a:ln>
                  <a:noFill/>
                </a:ln>
                <a:solidFill>
                  <a:prstClr val="white">
                    <a:lumMod val="65000"/>
                  </a:prstClr>
                </a:solidFill>
                <a:effectLst/>
                <a:uLnTx/>
                <a:uFillTx/>
                <a:latin typeface="GT Walsheim Light" pitchFamily="2" charset="77"/>
                <a:ea typeface="+mn-ea"/>
                <a:cs typeface="+mn-cs"/>
              </a:rPr>
              <a:t>36</a:t>
            </a:fld>
            <a:endParaRPr kumimoji="0" lang="en-US" sz="800" b="0" i="0" u="none" strike="noStrike" kern="1200" cap="none" spc="0" normalizeH="0" baseline="0" noProof="0">
              <a:ln>
                <a:noFill/>
              </a:ln>
              <a:solidFill>
                <a:prstClr val="white">
                  <a:lumMod val="65000"/>
                </a:prstClr>
              </a:solidFill>
              <a:effectLst/>
              <a:uLnTx/>
              <a:uFillTx/>
              <a:latin typeface="GT Walsheim Light" pitchFamily="2" charset="77"/>
              <a:ea typeface="+mn-ea"/>
              <a:cs typeface="+mn-cs"/>
            </a:endParaRPr>
          </a:p>
        </p:txBody>
      </p:sp>
      <p:pic>
        <p:nvPicPr>
          <p:cNvPr id="21" name="Google Shape;59;p12"/>
          <p:cNvPicPr preferRelativeResize="0"/>
          <p:nvPr/>
        </p:nvPicPr>
        <p:blipFill rotWithShape="1">
          <a:blip r:embed="rId2"/>
          <a:srcRect/>
          <a:stretch>
            <a:fillRect/>
          </a:stretch>
        </p:blipFill>
        <p:spPr>
          <a:xfrm>
            <a:off x="274322" y="274320"/>
            <a:ext cx="428847" cy="484632"/>
          </a:xfrm>
          <a:prstGeom prst="rect">
            <a:avLst/>
          </a:prstGeom>
          <a:noFill/>
          <a:ln>
            <a:noFill/>
          </a:ln>
        </p:spPr>
      </p:pic>
      <p:sp>
        <p:nvSpPr>
          <p:cNvPr id="34" name="Rectangle 33"/>
          <p:cNvSpPr/>
          <p:nvPr/>
        </p:nvSpPr>
        <p:spPr>
          <a:xfrm rot="10800000">
            <a:off x="9420445" y="6127938"/>
            <a:ext cx="3861543" cy="1044568"/>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hape 186"/>
          <p:cNvSpPr txBox="1"/>
          <p:nvPr/>
        </p:nvSpPr>
        <p:spPr>
          <a:xfrm>
            <a:off x="121869" y="6636854"/>
            <a:ext cx="3059999" cy="123111"/>
          </a:xfrm>
          <a:prstGeom prst="rect">
            <a:avLst/>
          </a:prstGeom>
          <a:noFill/>
          <a:ln>
            <a:noFill/>
          </a:ln>
        </p:spPr>
        <p:txBody>
          <a:bodyPr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GB" sz="800" b="0" i="0" u="none" strike="noStrike" kern="1200" cap="none" spc="0" normalizeH="0" baseline="0" noProof="0">
                <a:ln>
                  <a:noFill/>
                </a:ln>
                <a:solidFill>
                  <a:prstClr val="white">
                    <a:lumMod val="65000"/>
                  </a:prstClr>
                </a:solidFill>
                <a:effectLst/>
                <a:uLnTx/>
                <a:uFillTx/>
                <a:latin typeface="GT Walsheim Light" pitchFamily="2" charset="77"/>
                <a:ea typeface="Calibri" panose="020F0502020204030204"/>
                <a:cs typeface="Avenir Light"/>
                <a:sym typeface="Calibri" panose="020F0502020204030204"/>
              </a:rPr>
              <a:t>Private And Confidential | Photon Interactive, Copyright ©2021</a:t>
            </a:r>
          </a:p>
        </p:txBody>
      </p:sp>
      <p:sp>
        <p:nvSpPr>
          <p:cNvPr id="19" name="TextBox 18"/>
          <p:cNvSpPr txBox="1"/>
          <p:nvPr/>
        </p:nvSpPr>
        <p:spPr>
          <a:xfrm>
            <a:off x="5407425" y="380098"/>
            <a:ext cx="128451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36C09"/>
              </a:buClr>
              <a:buSzTx/>
              <a:buFontTx/>
              <a:buNone/>
              <a:defRPr/>
            </a:pPr>
            <a:r>
              <a:rPr kumimoji="0" lang="en-US" sz="2000" b="1" i="0" u="none" strike="noStrike" kern="1200" cap="none" spc="0" normalizeH="0" baseline="0" noProof="0">
                <a:ln>
                  <a:noFill/>
                </a:ln>
                <a:solidFill>
                  <a:srgbClr val="ECBB69"/>
                </a:solidFill>
                <a:effectLst/>
                <a:uLnTx/>
                <a:uFillTx/>
                <a:latin typeface="GT Walsheim Medium" panose="00000600000000000000" pitchFamily="50" charset="0"/>
                <a:ea typeface="+mn-ea"/>
                <a:cs typeface="+mn-cs"/>
                <a:sym typeface="Helvetica Neue"/>
              </a:rPr>
              <a:t>FEATURE</a:t>
            </a:r>
          </a:p>
        </p:txBody>
      </p:sp>
      <p:sp>
        <p:nvSpPr>
          <p:cNvPr id="20" name="TextBox 19"/>
          <p:cNvSpPr txBox="1"/>
          <p:nvPr/>
        </p:nvSpPr>
        <p:spPr>
          <a:xfrm>
            <a:off x="5407425" y="758952"/>
            <a:ext cx="656663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defRPr/>
            </a:pPr>
            <a:r>
              <a:rPr kumimoji="0" lang="en-US" sz="14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sym typeface="Helvetica Neue"/>
              </a:rPr>
              <a:t>Subscribers see different sets of stock images based on their subscription level</a:t>
            </a:r>
          </a:p>
        </p:txBody>
      </p:sp>
      <p:sp>
        <p:nvSpPr>
          <p:cNvPr id="25" name="TextBox 24"/>
          <p:cNvSpPr txBox="1"/>
          <p:nvPr/>
        </p:nvSpPr>
        <p:spPr>
          <a:xfrm>
            <a:off x="1038444" y="273932"/>
            <a:ext cx="247869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0" i="0" u="none" strike="noStrike" kern="1200" cap="none" spc="0" normalizeH="0" baseline="0" noProof="0">
                <a:ln>
                  <a:noFill/>
                </a:ln>
                <a:solidFill>
                  <a:srgbClr val="ECBB69"/>
                </a:solidFill>
                <a:effectLst/>
                <a:uLnTx/>
                <a:uFillTx/>
                <a:latin typeface="GT Walsheim Medium" panose="00000600000000000000" pitchFamily="50" charset="0"/>
                <a:ea typeface="+mn-ea"/>
                <a:cs typeface="+mn-cs"/>
              </a:rPr>
              <a:t>IMPERATIVE </a:t>
            </a:r>
          </a:p>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0" i="0" u="none" strike="noStrike" kern="1200" cap="none" spc="0" normalizeH="0" baseline="0" noProof="0">
                <a:ln>
                  <a:noFill/>
                </a:ln>
                <a:solidFill>
                  <a:prstClr val="white"/>
                </a:solidFill>
                <a:effectLst/>
                <a:uLnTx/>
                <a:uFillTx/>
                <a:latin typeface="GT Walsheim Medium" panose="00000600000000000000" pitchFamily="50" charset="0"/>
                <a:ea typeface="+mn-ea"/>
                <a:cs typeface="+mn-cs"/>
              </a:rPr>
              <a:t>BEHAVIOUR</a:t>
            </a:r>
          </a:p>
        </p:txBody>
      </p:sp>
      <p:grpSp>
        <p:nvGrpSpPr>
          <p:cNvPr id="8" name="Group 7"/>
          <p:cNvGrpSpPr/>
          <p:nvPr/>
        </p:nvGrpSpPr>
        <p:grpSpPr>
          <a:xfrm>
            <a:off x="4500882" y="377138"/>
            <a:ext cx="830759" cy="830759"/>
            <a:chOff x="5889349" y="1335243"/>
            <a:chExt cx="1280160" cy="1280160"/>
          </a:xfrm>
        </p:grpSpPr>
        <p:sp>
          <p:nvSpPr>
            <p:cNvPr id="47" name="Oval 46"/>
            <p:cNvSpPr/>
            <p:nvPr/>
          </p:nvSpPr>
          <p:spPr>
            <a:xfrm>
              <a:off x="5889349" y="1335243"/>
              <a:ext cx="1280160" cy="1280160"/>
            </a:xfrm>
            <a:prstGeom prst="ellipse">
              <a:avLst/>
            </a:prstGeom>
            <a:solidFill>
              <a:srgbClr val="ECBB69"/>
            </a:solidFill>
            <a:ln w="38100">
              <a:solidFill>
                <a:srgbClr val="ECBB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229" y="1518123"/>
              <a:ext cx="914400" cy="914400"/>
            </a:xfrm>
            <a:prstGeom prst="rect">
              <a:avLst/>
            </a:prstGeom>
          </p:spPr>
        </p:pic>
      </p:grpSp>
      <p:sp>
        <p:nvSpPr>
          <p:cNvPr id="9" name="Rectangle: Rounded Corners 8"/>
          <p:cNvSpPr/>
          <p:nvPr/>
        </p:nvSpPr>
        <p:spPr>
          <a:xfrm>
            <a:off x="2037929" y="2761885"/>
            <a:ext cx="6952808" cy="625033"/>
          </a:xfrm>
          <a:prstGeom prst="roundRect">
            <a:avLst>
              <a:gd name="adj" fmla="val 926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116205"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GT Walsheim Medium" panose="00000600000000000000" pitchFamily="50" charset="0"/>
                <a:ea typeface="+mn-ea"/>
                <a:cs typeface="+mn-cs"/>
                <a:sym typeface="Helvetica Neue"/>
              </a:rPr>
              <a:t>SCENARIO</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p:cNvSpPr/>
          <p:nvPr/>
        </p:nvSpPr>
        <p:spPr>
          <a:xfrm>
            <a:off x="3532203" y="2658350"/>
            <a:ext cx="832104" cy="832104"/>
          </a:xfrm>
          <a:prstGeom prst="ellipse">
            <a:avLst/>
          </a:prstGeom>
          <a:solidFill>
            <a:srgbClr val="ECBB6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3935" y="2800082"/>
            <a:ext cx="548640" cy="548640"/>
          </a:xfrm>
          <a:prstGeom prst="rect">
            <a:avLst/>
          </a:prstGeom>
        </p:spPr>
      </p:pic>
      <p:sp>
        <p:nvSpPr>
          <p:cNvPr id="3" name="TextBox 2"/>
          <p:cNvSpPr txBox="1"/>
          <p:nvPr/>
        </p:nvSpPr>
        <p:spPr>
          <a:xfrm>
            <a:off x="4364308" y="2827080"/>
            <a:ext cx="46264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GT Walsheim Light" panose="00000400000000000000" pitchFamily="50" charset="0"/>
                <a:ea typeface="+mn-lt"/>
                <a:cs typeface="Calibri" panose="020F0502020204030204"/>
              </a:rPr>
              <a:t>Subscriber with a paid subscription can access "FreeArticle1" and "PaidArticle1"</a:t>
            </a:r>
            <a:endParaRPr kumimoji="0" lang="en-US" sz="1400" b="0" i="0" u="none" strike="noStrike" kern="1200" cap="none" spc="0" normalizeH="0" baseline="0" noProof="0">
              <a:ln>
                <a:noFill/>
              </a:ln>
              <a:solidFill>
                <a:prstClr val="black"/>
              </a:solidFill>
              <a:effectLst/>
              <a:uLnTx/>
              <a:uFillTx/>
              <a:latin typeface="GT Walsheim Light" panose="00000400000000000000" pitchFamily="50" charset="0"/>
              <a:ea typeface="+mn-ea"/>
              <a:cs typeface="+mn-cs"/>
            </a:endParaRPr>
          </a:p>
        </p:txBody>
      </p:sp>
      <p:cxnSp>
        <p:nvCxnSpPr>
          <p:cNvPr id="23" name="Straight Connector 22"/>
          <p:cNvCxnSpPr/>
          <p:nvPr/>
        </p:nvCxnSpPr>
        <p:spPr>
          <a:xfrm>
            <a:off x="1157468" y="1239614"/>
            <a:ext cx="101857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p:nvPr/>
        </p:nvSpPr>
        <p:spPr>
          <a:xfrm>
            <a:off x="0" y="0"/>
            <a:ext cx="12192000" cy="6858000"/>
          </a:xfrm>
          <a:prstGeom prst="rect">
            <a:avLst/>
          </a:prstGeom>
          <a:solidFill>
            <a:srgbClr val="434343"/>
          </a:solidFill>
          <a:ln>
            <a:noFill/>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44" name="Google Shape;144;p28"/>
          <p:cNvSpPr txBox="1"/>
          <p:nvPr/>
        </p:nvSpPr>
        <p:spPr>
          <a:xfrm>
            <a:off x="2259800" y="2258233"/>
            <a:ext cx="5249710" cy="1297600"/>
          </a:xfrm>
          <a:prstGeom prst="rect">
            <a:avLst/>
          </a:prstGeom>
          <a:noFill/>
          <a:ln>
            <a:noFill/>
          </a:ln>
        </p:spPr>
        <p:txBody>
          <a:bodyPr spcFirstLastPara="1" wrap="square" lIns="121900" tIns="121900" rIns="121900" bIns="121900" anchor="t"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srgbClr val="ECBB69"/>
                </a:solidFill>
                <a:effectLst/>
                <a:uLnTx/>
                <a:uFillTx/>
                <a:latin typeface="GT Walsheim Medium" panose="00000600000000000000" pitchFamily="50" charset="0"/>
                <a:ea typeface="Poppins Medium"/>
                <a:cs typeface="Poppins Medium"/>
                <a:sym typeface="Poppins Medium"/>
              </a:rPr>
              <a:t>CONCLUSION,​</a:t>
            </a:r>
          </a:p>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schemeClr val="bg1"/>
                </a:solidFill>
                <a:effectLst/>
                <a:uLnTx/>
                <a:uFillTx/>
                <a:latin typeface="GT Walsheim Medium" panose="00000600000000000000" pitchFamily="50" charset="0"/>
                <a:ea typeface="Poppins Medium"/>
                <a:cs typeface="Poppins Medium"/>
                <a:sym typeface="Poppins Medium"/>
              </a:rPr>
              <a:t>Q&amp;A</a:t>
            </a:r>
            <a:r>
              <a:rPr kumimoji="0" lang="en-US" sz="3200" b="0" i="0" u="none" strike="noStrike" kern="0" cap="none" spc="0" normalizeH="0" baseline="0" noProof="0">
                <a:ln>
                  <a:noFill/>
                </a:ln>
                <a:solidFill>
                  <a:srgbClr val="ECBB69"/>
                </a:solidFill>
                <a:effectLst/>
                <a:uLnTx/>
                <a:uFillTx/>
                <a:latin typeface="GT Walsheim Medium" panose="00000600000000000000" pitchFamily="50" charset="0"/>
                <a:ea typeface="Poppins Medium"/>
                <a:cs typeface="Poppins Medium"/>
                <a:sym typeface="Poppins Medium"/>
              </a:rPr>
              <a:t>​</a:t>
            </a:r>
            <a:endParaRPr kumimoji="0" lang="en-US" sz="3200" b="0" i="0" u="none" strike="noStrike" kern="0" cap="none" spc="0" normalizeH="0" baseline="0" noProof="0">
              <a:ln>
                <a:noFill/>
              </a:ln>
              <a:solidFill>
                <a:prstClr val="white"/>
              </a:solidFill>
              <a:effectLst/>
              <a:uLnTx/>
              <a:uFillTx/>
              <a:latin typeface="GT Walsheim Medium" panose="00000600000000000000" pitchFamily="50" charset="0"/>
              <a:ea typeface="Poppins Medium"/>
              <a:cs typeface="Poppins Medium"/>
              <a:sym typeface="Poppins Medium"/>
            </a:endParaRPr>
          </a:p>
        </p:txBody>
      </p:sp>
      <p:pic>
        <p:nvPicPr>
          <p:cNvPr id="145" name="Google Shape;145;p28"/>
          <p:cNvPicPr preferRelativeResize="0"/>
          <p:nvPr/>
        </p:nvPicPr>
        <p:blipFill>
          <a:blip r:embed="rId3"/>
          <a:stretch>
            <a:fillRect/>
          </a:stretch>
        </p:blipFill>
        <p:spPr>
          <a:xfrm>
            <a:off x="8501204" y="1"/>
            <a:ext cx="3690800" cy="4774167"/>
          </a:xfrm>
          <a:prstGeom prst="rect">
            <a:avLst/>
          </a:prstGeom>
          <a:noFill/>
          <a:ln>
            <a:noFill/>
          </a:ln>
        </p:spPr>
      </p:pic>
      <p:sp>
        <p:nvSpPr>
          <p:cNvPr id="146" name="Google Shape;146;p28"/>
          <p:cNvSpPr/>
          <p:nvPr/>
        </p:nvSpPr>
        <p:spPr>
          <a:xfrm>
            <a:off x="2394929" y="3394395"/>
            <a:ext cx="754400" cy="69200"/>
          </a:xfrm>
          <a:prstGeom prst="rect">
            <a:avLst/>
          </a:prstGeom>
          <a:solidFill>
            <a:srgbClr val="ECBB69"/>
          </a:solidFill>
          <a:ln>
            <a:noFill/>
          </a:ln>
        </p:spPr>
        <p:txBody>
          <a:bodyPr spcFirstLastPara="1" wrap="square" lIns="91433" tIns="45700" rIns="91433" bIns="45700" anchor="ctr" anchorCtr="0">
            <a:noAutofit/>
          </a:bodyPr>
          <a:lstStyle/>
          <a:p>
            <a:pPr marL="0" marR="0" lvl="0" indent="0" algn="ctr" defTabSz="1219200" rtl="0" eaLnBrk="1" fontAlgn="auto" latinLnBrk="0" hangingPunct="1">
              <a:lnSpc>
                <a:spcPct val="100000"/>
              </a:lnSpc>
              <a:spcBef>
                <a:spcPts val="0"/>
              </a:spcBef>
              <a:spcAft>
                <a:spcPts val="0"/>
              </a:spcAft>
              <a:buClr>
                <a:srgbClr val="000000"/>
              </a:buClr>
              <a:buSzPts val="1400"/>
              <a:buFontTx/>
              <a:buNone/>
              <a:defRPr/>
            </a:pPr>
            <a:endParaRPr kumimoji="0" sz="1865" b="0" i="0" u="none" strike="noStrike" kern="0" cap="none" spc="0" normalizeH="0" baseline="0" noProof="0">
              <a:ln>
                <a:noFill/>
              </a:ln>
              <a:solidFill>
                <a:srgbClr val="FFFFFF"/>
              </a:solidFill>
              <a:effectLst/>
              <a:uLnTx/>
              <a:uFillTx/>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84480" y="2139196"/>
            <a:ext cx="11347855" cy="731520"/>
            <a:chOff x="284480" y="2062006"/>
            <a:chExt cx="11347855" cy="731520"/>
          </a:xfrm>
        </p:grpSpPr>
        <p:grpSp>
          <p:nvGrpSpPr>
            <p:cNvPr id="6" name="Group 5"/>
            <p:cNvGrpSpPr/>
            <p:nvPr/>
          </p:nvGrpSpPr>
          <p:grpSpPr>
            <a:xfrm>
              <a:off x="284480" y="2062006"/>
              <a:ext cx="1158240" cy="731520"/>
              <a:chOff x="284480" y="2045626"/>
              <a:chExt cx="1158240" cy="731520"/>
            </a:xfrm>
          </p:grpSpPr>
          <p:sp>
            <p:nvSpPr>
              <p:cNvPr id="15" name="Rounded Rectangle 1"/>
              <p:cNvSpPr/>
              <p:nvPr/>
            </p:nvSpPr>
            <p:spPr>
              <a:xfrm>
                <a:off x="284480" y="2045626"/>
                <a:ext cx="1158240" cy="731520"/>
              </a:xfrm>
              <a:prstGeom prst="roundRect">
                <a:avLst/>
              </a:prstGeom>
              <a:solidFill>
                <a:srgbClr val="383838"/>
              </a:solidFill>
              <a:ln>
                <a:no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endParaRPr>
              </a:p>
            </p:txBody>
          </p:sp>
          <p:pic>
            <p:nvPicPr>
              <p:cNvPr id="10" name="Graphic 9" descr="Document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5199" y="2080666"/>
                <a:ext cx="666000" cy="666000"/>
              </a:xfrm>
              <a:prstGeom prst="rect">
                <a:avLst/>
              </a:prstGeom>
            </p:spPr>
          </p:pic>
        </p:grpSp>
        <p:sp>
          <p:nvSpPr>
            <p:cNvPr id="43" name="Rounded Rectangle 42"/>
            <p:cNvSpPr/>
            <p:nvPr/>
          </p:nvSpPr>
          <p:spPr>
            <a:xfrm>
              <a:off x="1566275" y="2062006"/>
              <a:ext cx="10066060" cy="731520"/>
            </a:xfrm>
            <a:prstGeom prst="roundRect">
              <a:avLst/>
            </a:prstGeom>
            <a:solidFill>
              <a:schemeClr val="bg1">
                <a:lumMod val="85000"/>
              </a:schemeClr>
            </a:solidFill>
            <a:ln>
              <a:solidFill>
                <a:schemeClr val="bg1">
                  <a:lumMod val="65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rPr>
                <a:t>The plain language text files called Feature files must follow some basic syntax rules called Gherkin</a:t>
              </a:r>
            </a:p>
          </p:txBody>
        </p:sp>
      </p:grpSp>
      <p:grpSp>
        <p:nvGrpSpPr>
          <p:cNvPr id="4" name="Group 3"/>
          <p:cNvGrpSpPr/>
          <p:nvPr/>
        </p:nvGrpSpPr>
        <p:grpSpPr>
          <a:xfrm>
            <a:off x="284480" y="1065240"/>
            <a:ext cx="11347855" cy="731520"/>
            <a:chOff x="284480" y="1065240"/>
            <a:chExt cx="11347855" cy="731520"/>
          </a:xfrm>
        </p:grpSpPr>
        <p:grpSp>
          <p:nvGrpSpPr>
            <p:cNvPr id="3" name="Group 2"/>
            <p:cNvGrpSpPr/>
            <p:nvPr/>
          </p:nvGrpSpPr>
          <p:grpSpPr>
            <a:xfrm>
              <a:off x="284480" y="1065240"/>
              <a:ext cx="1158240" cy="731520"/>
              <a:chOff x="284480" y="1065240"/>
              <a:chExt cx="1158240" cy="731520"/>
            </a:xfrm>
          </p:grpSpPr>
          <p:sp>
            <p:nvSpPr>
              <p:cNvPr id="14" name="Rounded Rectangle 1"/>
              <p:cNvSpPr/>
              <p:nvPr/>
            </p:nvSpPr>
            <p:spPr>
              <a:xfrm>
                <a:off x="284480" y="1065240"/>
                <a:ext cx="1158240" cy="731520"/>
              </a:xfrm>
              <a:prstGeom prst="roundRect">
                <a:avLst/>
              </a:prstGeom>
              <a:solidFill>
                <a:srgbClr val="383838"/>
              </a:solidFill>
              <a:ln>
                <a:no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endParaRPr>
              </a:p>
            </p:txBody>
          </p:sp>
          <p:pic>
            <p:nvPicPr>
              <p:cNvPr id="7" name="Graphic 6" descr="Mining tools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999" y="1098000"/>
                <a:ext cx="666000" cy="666000"/>
              </a:xfrm>
              <a:prstGeom prst="rect">
                <a:avLst/>
              </a:prstGeom>
            </p:spPr>
          </p:pic>
        </p:grpSp>
        <p:sp>
          <p:nvSpPr>
            <p:cNvPr id="2" name="Rounded Rectangle 1"/>
            <p:cNvSpPr/>
            <p:nvPr/>
          </p:nvSpPr>
          <p:spPr>
            <a:xfrm>
              <a:off x="1566275" y="1065240"/>
              <a:ext cx="10066060" cy="731520"/>
            </a:xfrm>
            <a:prstGeom prst="roundRect">
              <a:avLst/>
            </a:prstGeom>
            <a:solidFill>
              <a:schemeClr val="bg1">
                <a:lumMod val="85000"/>
              </a:schemeClr>
            </a:solidFill>
            <a:ln>
              <a:solidFill>
                <a:schemeClr val="bg1">
                  <a:lumMod val="65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rPr>
                <a:t>Cucumber is a command line tool based on Behavior Driven Development (BDD) framework, which reads in the specifications from plain-language text files called features, examines them and runs the scenarios against your system</a:t>
              </a:r>
            </a:p>
          </p:txBody>
        </p:sp>
      </p:grpSp>
      <p:grpSp>
        <p:nvGrpSpPr>
          <p:cNvPr id="24" name="Group 23"/>
          <p:cNvGrpSpPr/>
          <p:nvPr/>
        </p:nvGrpSpPr>
        <p:grpSpPr>
          <a:xfrm>
            <a:off x="284480" y="5361065"/>
            <a:ext cx="11347855" cy="731520"/>
            <a:chOff x="284480" y="5361065"/>
            <a:chExt cx="11347855" cy="731520"/>
          </a:xfrm>
        </p:grpSpPr>
        <p:grpSp>
          <p:nvGrpSpPr>
            <p:cNvPr id="23" name="Group 22"/>
            <p:cNvGrpSpPr/>
            <p:nvPr/>
          </p:nvGrpSpPr>
          <p:grpSpPr>
            <a:xfrm>
              <a:off x="284480" y="5361065"/>
              <a:ext cx="1158240" cy="731520"/>
              <a:chOff x="284480" y="5366375"/>
              <a:chExt cx="1158240" cy="731520"/>
            </a:xfrm>
          </p:grpSpPr>
          <p:sp>
            <p:nvSpPr>
              <p:cNvPr id="18" name="Rounded Rectangle 1"/>
              <p:cNvSpPr/>
              <p:nvPr/>
            </p:nvSpPr>
            <p:spPr>
              <a:xfrm>
                <a:off x="284480" y="5366375"/>
                <a:ext cx="1158240" cy="731520"/>
              </a:xfrm>
              <a:prstGeom prst="roundRect">
                <a:avLst/>
              </a:prstGeom>
              <a:solidFill>
                <a:srgbClr val="383838"/>
              </a:solidFill>
              <a:ln>
                <a:no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endParaRPr>
              </a:p>
            </p:txBody>
          </p:sp>
          <p:pic>
            <p:nvPicPr>
              <p:cNvPr id="1028" name="Picture 4" descr="Free Cucumber Icon of Flat style - Available in SVG, PNG, EPS, AI &amp;amp; Icon  fonts"/>
              <p:cNvPicPr>
                <a:picLocks noChangeAspect="1" noChangeArrowheads="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600" y="5372135"/>
                <a:ext cx="720000" cy="72000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ounded Rectangle 11"/>
            <p:cNvSpPr/>
            <p:nvPr/>
          </p:nvSpPr>
          <p:spPr>
            <a:xfrm>
              <a:off x="1566275" y="5361065"/>
              <a:ext cx="10066060" cy="731520"/>
            </a:xfrm>
            <a:prstGeom prst="roundRect">
              <a:avLst/>
            </a:prstGeom>
            <a:solidFill>
              <a:schemeClr val="bg1">
                <a:lumMod val="85000"/>
              </a:schemeClr>
            </a:solidFill>
            <a:ln>
              <a:solidFill>
                <a:schemeClr val="bg1">
                  <a:lumMod val="65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rPr>
                <a:t>Cucumber can be used along with Selenium, Watir, Capybara, Calabash etc.</a:t>
              </a:r>
            </a:p>
          </p:txBody>
        </p:sp>
      </p:grpSp>
      <p:grpSp>
        <p:nvGrpSpPr>
          <p:cNvPr id="19" name="Group 18"/>
          <p:cNvGrpSpPr/>
          <p:nvPr/>
        </p:nvGrpSpPr>
        <p:grpSpPr>
          <a:xfrm>
            <a:off x="284480" y="3213152"/>
            <a:ext cx="11347855" cy="731520"/>
            <a:chOff x="284480" y="3077758"/>
            <a:chExt cx="11347855" cy="731520"/>
          </a:xfrm>
        </p:grpSpPr>
        <p:grpSp>
          <p:nvGrpSpPr>
            <p:cNvPr id="9" name="Group 8"/>
            <p:cNvGrpSpPr/>
            <p:nvPr/>
          </p:nvGrpSpPr>
          <p:grpSpPr>
            <a:xfrm>
              <a:off x="284480" y="3077758"/>
              <a:ext cx="1158240" cy="731520"/>
              <a:chOff x="284480" y="3061614"/>
              <a:chExt cx="1158240" cy="731520"/>
            </a:xfrm>
          </p:grpSpPr>
          <p:sp>
            <p:nvSpPr>
              <p:cNvPr id="16" name="Rounded Rectangle 1"/>
              <p:cNvSpPr/>
              <p:nvPr/>
            </p:nvSpPr>
            <p:spPr>
              <a:xfrm>
                <a:off x="284480" y="3061614"/>
                <a:ext cx="1158240" cy="731520"/>
              </a:xfrm>
              <a:prstGeom prst="roundRect">
                <a:avLst/>
              </a:prstGeom>
              <a:solidFill>
                <a:srgbClr val="383838"/>
              </a:solidFill>
              <a:ln>
                <a:no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endParaRPr>
              </a:p>
            </p:txBody>
          </p:sp>
          <p:pic>
            <p:nvPicPr>
              <p:cNvPr id="22" name="Graphic 21" descr="Dance steps outline"/>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600" y="3094374"/>
                <a:ext cx="666000" cy="666000"/>
              </a:xfrm>
              <a:prstGeom prst="rect">
                <a:avLst/>
              </a:prstGeom>
            </p:spPr>
          </p:pic>
        </p:grpSp>
        <p:sp>
          <p:nvSpPr>
            <p:cNvPr id="42" name="Rounded Rectangle 41"/>
            <p:cNvSpPr/>
            <p:nvPr/>
          </p:nvSpPr>
          <p:spPr>
            <a:xfrm>
              <a:off x="1566275" y="3077758"/>
              <a:ext cx="10066060" cy="731520"/>
            </a:xfrm>
            <a:prstGeom prst="roundRect">
              <a:avLst/>
            </a:prstGeom>
            <a:solidFill>
              <a:schemeClr val="bg1">
                <a:lumMod val="85000"/>
              </a:schemeClr>
            </a:solidFill>
            <a:ln>
              <a:solidFill>
                <a:schemeClr val="bg1">
                  <a:lumMod val="65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rPr>
                <a:t>Each step of business-readable language is mapped to a chunk of code to carry out whatever action described by the step is called step definition</a:t>
              </a:r>
            </a:p>
          </p:txBody>
        </p:sp>
      </p:grpSp>
      <p:sp>
        <p:nvSpPr>
          <p:cNvPr id="13" name="TextBox 12"/>
          <p:cNvSpPr txBox="1"/>
          <p:nvPr/>
        </p:nvSpPr>
        <p:spPr>
          <a:xfrm>
            <a:off x="945424" y="274320"/>
            <a:ext cx="5851616"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all" spc="0" normalizeH="0" baseline="0" noProof="0">
                <a:ln>
                  <a:noFill/>
                </a:ln>
                <a:solidFill>
                  <a:srgbClr val="ECBB69"/>
                </a:solidFill>
                <a:effectLst/>
                <a:uLnTx/>
                <a:uFillTx/>
                <a:latin typeface="GT Walsheim Medium" panose="00000600000000000000" pitchFamily="50" charset="0"/>
                <a:ea typeface="+mn-ea"/>
                <a:cs typeface="+mn-cs"/>
              </a:rPr>
              <a:t>What is Cucumber?</a:t>
            </a:r>
          </a:p>
        </p:txBody>
      </p:sp>
      <p:grpSp>
        <p:nvGrpSpPr>
          <p:cNvPr id="25" name="Group 24"/>
          <p:cNvGrpSpPr/>
          <p:nvPr/>
        </p:nvGrpSpPr>
        <p:grpSpPr>
          <a:xfrm>
            <a:off x="284480" y="4287108"/>
            <a:ext cx="11347855" cy="754076"/>
            <a:chOff x="284480" y="4287108"/>
            <a:chExt cx="11347855" cy="754076"/>
          </a:xfrm>
        </p:grpSpPr>
        <p:grpSp>
          <p:nvGrpSpPr>
            <p:cNvPr id="21" name="Group 20"/>
            <p:cNvGrpSpPr/>
            <p:nvPr/>
          </p:nvGrpSpPr>
          <p:grpSpPr>
            <a:xfrm>
              <a:off x="284480" y="4287108"/>
              <a:ext cx="11347855" cy="731520"/>
              <a:chOff x="284480" y="4212004"/>
              <a:chExt cx="11347855" cy="731520"/>
            </a:xfrm>
          </p:grpSpPr>
          <p:grpSp>
            <p:nvGrpSpPr>
              <p:cNvPr id="20" name="Group 19"/>
              <p:cNvGrpSpPr/>
              <p:nvPr/>
            </p:nvGrpSpPr>
            <p:grpSpPr>
              <a:xfrm>
                <a:off x="284480" y="4212004"/>
                <a:ext cx="1158240" cy="731520"/>
                <a:chOff x="284480" y="4195624"/>
                <a:chExt cx="1158240" cy="731520"/>
              </a:xfrm>
            </p:grpSpPr>
            <p:sp>
              <p:nvSpPr>
                <p:cNvPr id="17" name="Rounded Rectangle 1"/>
                <p:cNvSpPr/>
                <p:nvPr/>
              </p:nvSpPr>
              <p:spPr>
                <a:xfrm>
                  <a:off x="284480" y="4195624"/>
                  <a:ext cx="1158240" cy="731520"/>
                </a:xfrm>
                <a:prstGeom prst="roundRect">
                  <a:avLst/>
                </a:prstGeom>
                <a:solidFill>
                  <a:srgbClr val="383838"/>
                </a:solidFill>
                <a:ln>
                  <a:no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endParaRPr>
                </a:p>
              </p:txBody>
            </p:sp>
            <p:pic>
              <p:nvPicPr>
                <p:cNvPr id="30" name="Picture 29"/>
                <p:cNvPicPr>
                  <a:picLocks noChangeAspect="1"/>
                </p:cNvPicPr>
                <p:nvPr/>
              </p:nvPicPr>
              <p:blipFill>
                <a:blip r:embed="rId10">
                  <a:clrChange>
                    <a:clrFrom>
                      <a:srgbClr val="FFFFFF"/>
                    </a:clrFrom>
                    <a:clrTo>
                      <a:srgbClr val="FFFFFF">
                        <a:alpha val="0"/>
                      </a:srgbClr>
                    </a:clrTo>
                  </a:clrChange>
                </a:blip>
                <a:stretch>
                  <a:fillRect/>
                </a:stretch>
              </p:blipFill>
              <p:spPr>
                <a:xfrm>
                  <a:off x="499017" y="4228384"/>
                  <a:ext cx="729167" cy="666000"/>
                </a:xfrm>
                <a:prstGeom prst="rect">
                  <a:avLst/>
                </a:prstGeom>
              </p:spPr>
            </p:pic>
          </p:grpSp>
          <p:sp>
            <p:nvSpPr>
              <p:cNvPr id="11" name="Rounded Rectangle 10"/>
              <p:cNvSpPr/>
              <p:nvPr/>
            </p:nvSpPr>
            <p:spPr>
              <a:xfrm>
                <a:off x="1566275" y="4212004"/>
                <a:ext cx="10066060" cy="731520"/>
              </a:xfrm>
              <a:prstGeom prst="roundRect">
                <a:avLst/>
              </a:prstGeom>
              <a:solidFill>
                <a:schemeClr val="bg1">
                  <a:lumMod val="85000"/>
                </a:schemeClr>
              </a:solidFill>
              <a:ln>
                <a:solidFill>
                  <a:schemeClr val="bg1">
                    <a:lumMod val="65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rPr>
                  <a:t>E.g., When I enter SSN number in the SSN field </a:t>
                </a:r>
              </a:p>
            </p:txBody>
          </p:sp>
        </p:grpSp>
        <p:pic>
          <p:nvPicPr>
            <p:cNvPr id="5" name="Picture 4"/>
            <p:cNvPicPr>
              <a:picLocks noChangeAspect="1"/>
            </p:cNvPicPr>
            <p:nvPr/>
          </p:nvPicPr>
          <p:blipFill>
            <a:blip r:embed="rId11"/>
            <a:stretch>
              <a:fillRect/>
            </a:stretch>
          </p:blipFill>
          <p:spPr>
            <a:xfrm>
              <a:off x="5561313" y="4309663"/>
              <a:ext cx="2477870" cy="731521"/>
            </a:xfrm>
            <a:prstGeom prst="rect">
              <a:avLst/>
            </a:prstGeom>
            <a:noFill/>
          </p:spPr>
        </p:pic>
      </p:grpSp>
      <p:sp>
        <p:nvSpPr>
          <p:cNvPr id="29" name="Rectangle 28"/>
          <p:cNvSpPr/>
          <p:nvPr/>
        </p:nvSpPr>
        <p:spPr>
          <a:xfrm rot="10800000">
            <a:off x="10200640" y="-203257"/>
            <a:ext cx="3085670" cy="731519"/>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84480" y="4228384"/>
            <a:ext cx="11347855" cy="731520"/>
            <a:chOff x="284480" y="4228384"/>
            <a:chExt cx="11347855" cy="731520"/>
          </a:xfrm>
        </p:grpSpPr>
        <p:grpSp>
          <p:nvGrpSpPr>
            <p:cNvPr id="20" name="Group 19"/>
            <p:cNvGrpSpPr/>
            <p:nvPr/>
          </p:nvGrpSpPr>
          <p:grpSpPr>
            <a:xfrm>
              <a:off x="284480" y="4228384"/>
              <a:ext cx="1158240" cy="731520"/>
              <a:chOff x="284480" y="4228384"/>
              <a:chExt cx="1158240" cy="731520"/>
            </a:xfrm>
          </p:grpSpPr>
          <p:sp>
            <p:nvSpPr>
              <p:cNvPr id="19" name="Rounded Rectangle 1"/>
              <p:cNvSpPr/>
              <p:nvPr/>
            </p:nvSpPr>
            <p:spPr>
              <a:xfrm>
                <a:off x="284480" y="4228384"/>
                <a:ext cx="1158240" cy="731520"/>
              </a:xfrm>
              <a:prstGeom prst="roundRect">
                <a:avLst/>
              </a:prstGeom>
              <a:solidFill>
                <a:srgbClr val="383838"/>
              </a:solidFill>
              <a:ln>
                <a:no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endParaRPr>
              </a:p>
            </p:txBody>
          </p:sp>
          <p:pic>
            <p:nvPicPr>
              <p:cNvPr id="30" name="Graphic 29" descr="Puzzle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600" y="4261144"/>
                <a:ext cx="666000" cy="666000"/>
              </a:xfrm>
              <a:prstGeom prst="rect">
                <a:avLst/>
              </a:prstGeom>
            </p:spPr>
          </p:pic>
        </p:grpSp>
        <p:sp>
          <p:nvSpPr>
            <p:cNvPr id="11" name="Rounded Rectangle 10"/>
            <p:cNvSpPr/>
            <p:nvPr/>
          </p:nvSpPr>
          <p:spPr>
            <a:xfrm>
              <a:off x="1566275" y="4228384"/>
              <a:ext cx="10066060" cy="731520"/>
            </a:xfrm>
            <a:prstGeom prst="roundRect">
              <a:avLst/>
            </a:prstGeom>
            <a:solidFill>
              <a:schemeClr val="bg1">
                <a:lumMod val="85000"/>
              </a:schemeClr>
            </a:solidFill>
            <a:ln>
              <a:solidFill>
                <a:schemeClr val="bg1">
                  <a:lumMod val="65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rPr>
                <a:t>The Source files have .feature extension</a:t>
              </a:r>
            </a:p>
          </p:txBody>
        </p:sp>
      </p:grpSp>
      <p:grpSp>
        <p:nvGrpSpPr>
          <p:cNvPr id="8" name="Group 7"/>
          <p:cNvGrpSpPr/>
          <p:nvPr/>
        </p:nvGrpSpPr>
        <p:grpSpPr>
          <a:xfrm>
            <a:off x="284480" y="2119621"/>
            <a:ext cx="11347855" cy="731520"/>
            <a:chOff x="284480" y="2086811"/>
            <a:chExt cx="11347855" cy="731520"/>
          </a:xfrm>
        </p:grpSpPr>
        <p:grpSp>
          <p:nvGrpSpPr>
            <p:cNvPr id="7" name="Group 6"/>
            <p:cNvGrpSpPr/>
            <p:nvPr/>
          </p:nvGrpSpPr>
          <p:grpSpPr>
            <a:xfrm>
              <a:off x="284480" y="2086811"/>
              <a:ext cx="1158240" cy="731520"/>
              <a:chOff x="284480" y="2095237"/>
              <a:chExt cx="1158240" cy="731520"/>
            </a:xfrm>
          </p:grpSpPr>
          <p:sp>
            <p:nvSpPr>
              <p:cNvPr id="16" name="Rounded Rectangle 1"/>
              <p:cNvSpPr/>
              <p:nvPr/>
            </p:nvSpPr>
            <p:spPr>
              <a:xfrm>
                <a:off x="284480" y="2095237"/>
                <a:ext cx="1158240" cy="731520"/>
              </a:xfrm>
              <a:prstGeom prst="roundRect">
                <a:avLst/>
              </a:prstGeom>
              <a:solidFill>
                <a:srgbClr val="383838"/>
              </a:solidFill>
              <a:ln>
                <a:no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endParaRPr>
              </a:p>
            </p:txBody>
          </p:sp>
          <p:grpSp>
            <p:nvGrpSpPr>
              <p:cNvPr id="22" name="Group 21"/>
              <p:cNvGrpSpPr/>
              <p:nvPr/>
            </p:nvGrpSpPr>
            <p:grpSpPr>
              <a:xfrm>
                <a:off x="530600" y="2127997"/>
                <a:ext cx="666001" cy="666000"/>
                <a:chOff x="-1574800" y="2740192"/>
                <a:chExt cx="854462" cy="720000"/>
              </a:xfrm>
            </p:grpSpPr>
            <p:pic>
              <p:nvPicPr>
                <p:cNvPr id="9" name="Graphic 8" descr="Volume outline"/>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0338" y="2811298"/>
                  <a:ext cx="360000" cy="360000"/>
                </a:xfrm>
                <a:prstGeom prst="rect">
                  <a:avLst/>
                </a:prstGeom>
              </p:spPr>
            </p:pic>
            <p:pic>
              <p:nvPicPr>
                <p:cNvPr id="17" name="Graphic 16" descr="Male profile outlin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74800" y="2740192"/>
                  <a:ext cx="720000" cy="720000"/>
                </a:xfrm>
                <a:prstGeom prst="rect">
                  <a:avLst/>
                </a:prstGeom>
              </p:spPr>
            </p:pic>
          </p:grpSp>
        </p:grpSp>
        <p:sp>
          <p:nvSpPr>
            <p:cNvPr id="43" name="Rounded Rectangle 42"/>
            <p:cNvSpPr/>
            <p:nvPr/>
          </p:nvSpPr>
          <p:spPr>
            <a:xfrm>
              <a:off x="1566275" y="2086811"/>
              <a:ext cx="10066060" cy="731520"/>
            </a:xfrm>
            <a:prstGeom prst="roundRect">
              <a:avLst/>
            </a:prstGeom>
            <a:solidFill>
              <a:schemeClr val="bg1">
                <a:lumMod val="85000"/>
              </a:schemeClr>
            </a:solidFill>
            <a:ln>
              <a:solidFill>
                <a:schemeClr val="bg1">
                  <a:lumMod val="65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rPr>
                <a:t>The Gherkin Language Supports 40 country Languages.( Ex:- French, Spanish,  English…)</a:t>
              </a:r>
            </a:p>
          </p:txBody>
        </p:sp>
      </p:grpSp>
      <p:grpSp>
        <p:nvGrpSpPr>
          <p:cNvPr id="6" name="Group 5"/>
          <p:cNvGrpSpPr/>
          <p:nvPr/>
        </p:nvGrpSpPr>
        <p:grpSpPr>
          <a:xfrm>
            <a:off x="284480" y="1065240"/>
            <a:ext cx="11347855" cy="731520"/>
            <a:chOff x="284480" y="1065240"/>
            <a:chExt cx="11347855" cy="731520"/>
          </a:xfrm>
        </p:grpSpPr>
        <p:grpSp>
          <p:nvGrpSpPr>
            <p:cNvPr id="3" name="Group 2"/>
            <p:cNvGrpSpPr/>
            <p:nvPr/>
          </p:nvGrpSpPr>
          <p:grpSpPr>
            <a:xfrm>
              <a:off x="284480" y="1065240"/>
              <a:ext cx="1158240" cy="731520"/>
              <a:chOff x="284480" y="1065240"/>
              <a:chExt cx="1158240" cy="731520"/>
            </a:xfrm>
          </p:grpSpPr>
          <p:sp>
            <p:nvSpPr>
              <p:cNvPr id="15" name="Rounded Rectangle 1"/>
              <p:cNvSpPr/>
              <p:nvPr/>
            </p:nvSpPr>
            <p:spPr>
              <a:xfrm>
                <a:off x="284480" y="1065240"/>
                <a:ext cx="1158240" cy="731520"/>
              </a:xfrm>
              <a:prstGeom prst="roundRect">
                <a:avLst/>
              </a:prstGeom>
              <a:solidFill>
                <a:srgbClr val="383838"/>
              </a:solidFill>
              <a:ln>
                <a:no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endParaRPr>
              </a:p>
            </p:txBody>
          </p:sp>
          <p:pic>
            <p:nvPicPr>
              <p:cNvPr id="4" name="Graphic 3" descr="Single gear outline"/>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0600" y="1098000"/>
                <a:ext cx="666000" cy="666000"/>
              </a:xfrm>
              <a:prstGeom prst="rect">
                <a:avLst/>
              </a:prstGeom>
            </p:spPr>
          </p:pic>
        </p:grpSp>
        <p:sp>
          <p:nvSpPr>
            <p:cNvPr id="2" name="Rounded Rectangle 1"/>
            <p:cNvSpPr/>
            <p:nvPr/>
          </p:nvSpPr>
          <p:spPr>
            <a:xfrm>
              <a:off x="1566275" y="1065240"/>
              <a:ext cx="10066060" cy="731520"/>
            </a:xfrm>
            <a:prstGeom prst="roundRect">
              <a:avLst/>
            </a:prstGeom>
            <a:solidFill>
              <a:schemeClr val="bg1">
                <a:lumMod val="85000"/>
              </a:schemeClr>
            </a:solidFill>
            <a:ln>
              <a:solidFill>
                <a:schemeClr val="bg1">
                  <a:lumMod val="65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rPr>
                <a:t>Gherkin is a Language that cucumber understands as Gherkin’s grammar/syntax is a part of the cucumber tool</a:t>
              </a:r>
            </a:p>
          </p:txBody>
        </p:sp>
      </p:grpSp>
      <p:grpSp>
        <p:nvGrpSpPr>
          <p:cNvPr id="12" name="Group 11"/>
          <p:cNvGrpSpPr/>
          <p:nvPr/>
        </p:nvGrpSpPr>
        <p:grpSpPr>
          <a:xfrm>
            <a:off x="284480" y="3174002"/>
            <a:ext cx="11347855" cy="731520"/>
            <a:chOff x="284480" y="3122506"/>
            <a:chExt cx="11347855" cy="731520"/>
          </a:xfrm>
        </p:grpSpPr>
        <p:grpSp>
          <p:nvGrpSpPr>
            <p:cNvPr id="10" name="Group 9"/>
            <p:cNvGrpSpPr/>
            <p:nvPr/>
          </p:nvGrpSpPr>
          <p:grpSpPr>
            <a:xfrm>
              <a:off x="284480" y="3122506"/>
              <a:ext cx="1158240" cy="731520"/>
              <a:chOff x="284480" y="3146370"/>
              <a:chExt cx="1158240" cy="731520"/>
            </a:xfrm>
          </p:grpSpPr>
          <p:sp>
            <p:nvSpPr>
              <p:cNvPr id="18" name="Rounded Rectangle 1"/>
              <p:cNvSpPr/>
              <p:nvPr/>
            </p:nvSpPr>
            <p:spPr>
              <a:xfrm>
                <a:off x="284480" y="3146370"/>
                <a:ext cx="1158240" cy="731520"/>
              </a:xfrm>
              <a:prstGeom prst="roundRect">
                <a:avLst/>
              </a:prstGeom>
              <a:solidFill>
                <a:srgbClr val="383838"/>
              </a:solidFill>
              <a:ln>
                <a:no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endPar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endParaRPr>
              </a:p>
            </p:txBody>
          </p:sp>
          <p:pic>
            <p:nvPicPr>
              <p:cNvPr id="28" name="Graphic 27" descr="Magnifying glass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0600" y="3179130"/>
                <a:ext cx="666000" cy="666000"/>
              </a:xfrm>
              <a:prstGeom prst="rect">
                <a:avLst/>
              </a:prstGeom>
            </p:spPr>
          </p:pic>
        </p:grpSp>
        <p:sp>
          <p:nvSpPr>
            <p:cNvPr id="42" name="Rounded Rectangle 41"/>
            <p:cNvSpPr/>
            <p:nvPr/>
          </p:nvSpPr>
          <p:spPr>
            <a:xfrm>
              <a:off x="1566275" y="3122506"/>
              <a:ext cx="10066060" cy="731520"/>
            </a:xfrm>
            <a:prstGeom prst="roundRect">
              <a:avLst/>
            </a:prstGeom>
            <a:solidFill>
              <a:schemeClr val="bg1">
                <a:lumMod val="85000"/>
              </a:schemeClr>
            </a:solidFill>
            <a:ln>
              <a:solidFill>
                <a:schemeClr val="bg1">
                  <a:lumMod val="65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just" defTabSz="6096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a:ln>
                    <a:noFill/>
                  </a:ln>
                  <a:solidFill>
                    <a:prstClr val="black">
                      <a:lumMod val="75000"/>
                      <a:lumOff val="25000"/>
                    </a:prstClr>
                  </a:solidFill>
                  <a:effectLst/>
                  <a:uLnTx/>
                  <a:uFillTx/>
                  <a:latin typeface="GT Walsheim Light" panose="00000400000000000000" pitchFamily="50" charset="0"/>
                  <a:ea typeface="+mn-ea"/>
                  <a:cs typeface="Segoe UI" panose="020B0502040204020203" pitchFamily="34" charset="0"/>
                </a:rPr>
                <a:t>Most lines in Gherkin start with a special keyword. (Ex. Given, When Then)</a:t>
              </a:r>
            </a:p>
          </p:txBody>
        </p:sp>
      </p:grpSp>
      <p:sp>
        <p:nvSpPr>
          <p:cNvPr id="13" name="TextBox 12"/>
          <p:cNvSpPr txBox="1"/>
          <p:nvPr/>
        </p:nvSpPr>
        <p:spPr>
          <a:xfrm>
            <a:off x="945424" y="274320"/>
            <a:ext cx="5851616"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all" spc="0" normalizeH="0" baseline="0" noProof="0">
                <a:ln>
                  <a:noFill/>
                </a:ln>
                <a:solidFill>
                  <a:srgbClr val="ECBB69"/>
                </a:solidFill>
                <a:effectLst/>
                <a:uLnTx/>
                <a:uFillTx/>
                <a:latin typeface="GT Walsheim Medium" panose="00000600000000000000" pitchFamily="50" charset="0"/>
                <a:ea typeface="+mn-ea"/>
                <a:cs typeface="+mn-cs"/>
              </a:rPr>
              <a:t>Gherkin</a:t>
            </a:r>
          </a:p>
        </p:txBody>
      </p:sp>
      <p:sp>
        <p:nvSpPr>
          <p:cNvPr id="14" name="Rectangle 13"/>
          <p:cNvSpPr/>
          <p:nvPr/>
        </p:nvSpPr>
        <p:spPr>
          <a:xfrm rot="10800000">
            <a:off x="10200640" y="-203257"/>
            <a:ext cx="3085670" cy="731519"/>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p:nvPr/>
        </p:nvSpPr>
        <p:spPr>
          <a:xfrm>
            <a:off x="0" y="0"/>
            <a:ext cx="12192000" cy="6858000"/>
          </a:xfrm>
          <a:prstGeom prst="rect">
            <a:avLst/>
          </a:prstGeom>
          <a:solidFill>
            <a:srgbClr val="434343"/>
          </a:solidFill>
          <a:ln>
            <a:noFill/>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44" name="Google Shape;144;p28"/>
          <p:cNvSpPr txBox="1"/>
          <p:nvPr/>
        </p:nvSpPr>
        <p:spPr>
          <a:xfrm>
            <a:off x="2259800" y="2258233"/>
            <a:ext cx="5249710" cy="1297600"/>
          </a:xfrm>
          <a:prstGeom prst="rect">
            <a:avLst/>
          </a:prstGeom>
          <a:noFill/>
          <a:ln>
            <a:noFill/>
          </a:ln>
        </p:spPr>
        <p:txBody>
          <a:bodyPr spcFirstLastPara="1" wrap="square" lIns="121900" tIns="121900" rIns="121900" bIns="121900" anchor="t"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srgbClr val="ECBB69"/>
                </a:solidFill>
                <a:effectLst/>
                <a:uLnTx/>
                <a:uFillTx/>
                <a:latin typeface="GT Walsheim Medium" panose="00000600000000000000" pitchFamily="50" charset="0"/>
                <a:ea typeface="Poppins Medium"/>
                <a:cs typeface="Poppins Medium"/>
                <a:sym typeface="Poppins Medium"/>
              </a:rPr>
              <a:t>BDD </a:t>
            </a:r>
          </a:p>
          <a:p>
            <a:pPr marL="0" marR="0" lvl="0" indent="0" algn="l" defTabSz="1219200" rtl="0" eaLnBrk="1" fontAlgn="auto" latinLnBrk="0" hangingPunct="1">
              <a:lnSpc>
                <a:spcPct val="100000"/>
              </a:lnSpc>
              <a:spcBef>
                <a:spcPts val="0"/>
              </a:spcBef>
              <a:spcAft>
                <a:spcPts val="0"/>
              </a:spcAft>
              <a:buClr>
                <a:srgbClr val="000000"/>
              </a:buClr>
              <a:buSzTx/>
              <a:buFontTx/>
              <a:buNone/>
              <a:defRPr/>
            </a:pPr>
            <a:r>
              <a:rPr kumimoji="0" lang="en-US" sz="3200" b="0" i="0" u="none" strike="noStrike" kern="0" cap="none" spc="0" normalizeH="0" baseline="0" noProof="0">
                <a:ln>
                  <a:noFill/>
                </a:ln>
                <a:solidFill>
                  <a:schemeClr val="bg1"/>
                </a:solidFill>
                <a:effectLst/>
                <a:uLnTx/>
                <a:uFillTx/>
                <a:latin typeface="GT Walsheim Medium" panose="00000600000000000000" pitchFamily="50" charset="0"/>
                <a:ea typeface="Poppins Medium"/>
                <a:cs typeface="Poppins Medium"/>
                <a:sym typeface="Poppins Medium"/>
              </a:rPr>
              <a:t>IN ACTION</a:t>
            </a:r>
          </a:p>
        </p:txBody>
      </p:sp>
      <p:pic>
        <p:nvPicPr>
          <p:cNvPr id="145" name="Google Shape;145;p28"/>
          <p:cNvPicPr preferRelativeResize="0"/>
          <p:nvPr/>
        </p:nvPicPr>
        <p:blipFill>
          <a:blip r:embed="rId3"/>
          <a:stretch>
            <a:fillRect/>
          </a:stretch>
        </p:blipFill>
        <p:spPr>
          <a:xfrm>
            <a:off x="8501204" y="1"/>
            <a:ext cx="3690800" cy="4774167"/>
          </a:xfrm>
          <a:prstGeom prst="rect">
            <a:avLst/>
          </a:prstGeom>
          <a:noFill/>
          <a:ln>
            <a:noFill/>
          </a:ln>
        </p:spPr>
      </p:pic>
      <p:sp>
        <p:nvSpPr>
          <p:cNvPr id="146" name="Google Shape;146;p28"/>
          <p:cNvSpPr/>
          <p:nvPr/>
        </p:nvSpPr>
        <p:spPr>
          <a:xfrm>
            <a:off x="2394929" y="3394395"/>
            <a:ext cx="754400" cy="69200"/>
          </a:xfrm>
          <a:prstGeom prst="rect">
            <a:avLst/>
          </a:prstGeom>
          <a:solidFill>
            <a:srgbClr val="ECBB69"/>
          </a:solidFill>
          <a:ln>
            <a:noFill/>
          </a:ln>
        </p:spPr>
        <p:txBody>
          <a:bodyPr spcFirstLastPara="1" wrap="square" lIns="91433" tIns="45700" rIns="91433" bIns="45700" anchor="ctr" anchorCtr="0">
            <a:noAutofit/>
          </a:bodyPr>
          <a:lstStyle/>
          <a:p>
            <a:pPr marL="0" marR="0" lvl="0" indent="0" algn="ctr" defTabSz="1219200" rtl="0" eaLnBrk="1" fontAlgn="auto" latinLnBrk="0" hangingPunct="1">
              <a:lnSpc>
                <a:spcPct val="100000"/>
              </a:lnSpc>
              <a:spcBef>
                <a:spcPts val="0"/>
              </a:spcBef>
              <a:spcAft>
                <a:spcPts val="0"/>
              </a:spcAft>
              <a:buClr>
                <a:srgbClr val="000000"/>
              </a:buClr>
              <a:buSzPts val="1400"/>
              <a:buFontTx/>
              <a:buNone/>
              <a:defRPr/>
            </a:pPr>
            <a:endParaRPr kumimoji="0" sz="1865" b="0" i="0" u="none" strike="noStrike" kern="0" cap="none" spc="0" normalizeH="0" baseline="0" noProof="0">
              <a:ln>
                <a:noFill/>
              </a:ln>
              <a:solidFill>
                <a:srgbClr val="FFFFFF"/>
              </a:solidFill>
              <a:effectLst/>
              <a:uLnTx/>
              <a:uFillTx/>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5424" y="274320"/>
            <a:ext cx="5851616"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all" spc="0" normalizeH="0" baseline="0" noProof="0">
                <a:ln>
                  <a:noFill/>
                </a:ln>
                <a:solidFill>
                  <a:srgbClr val="ECBB69"/>
                </a:solidFill>
                <a:effectLst/>
                <a:uLnTx/>
                <a:uFillTx/>
                <a:latin typeface="GT Walsheim Medium" panose="00000600000000000000" pitchFamily="50" charset="0"/>
                <a:ea typeface="+mn-ea"/>
                <a:cs typeface="+mn-cs"/>
              </a:rPr>
              <a:t>BDD </a:t>
            </a:r>
            <a:r>
              <a:rPr kumimoji="0" lang="en-US" sz="3200" b="0" i="0" u="none" strike="noStrike" kern="1200" cap="all" spc="0" normalizeH="0" baseline="0" noProof="0">
                <a:ln>
                  <a:noFill/>
                </a:ln>
                <a:effectLst/>
                <a:uLnTx/>
                <a:uFillTx/>
                <a:latin typeface="GT Walsheim Medium" panose="00000600000000000000" pitchFamily="50" charset="0"/>
                <a:ea typeface="+mn-ea"/>
                <a:cs typeface="+mn-cs"/>
              </a:rPr>
              <a:t>IN ACTION</a:t>
            </a:r>
          </a:p>
        </p:txBody>
      </p:sp>
      <p:pic>
        <p:nvPicPr>
          <p:cNvPr id="89" name="Picture 88"/>
          <p:cNvPicPr>
            <a:picLocks noChangeAspect="1"/>
          </p:cNvPicPr>
          <p:nvPr/>
        </p:nvPicPr>
        <p:blipFill>
          <a:blip r:embed="rId2"/>
          <a:stretch>
            <a:fillRect/>
          </a:stretch>
        </p:blipFill>
        <p:spPr>
          <a:xfrm>
            <a:off x="274322" y="274320"/>
            <a:ext cx="428847" cy="484632"/>
          </a:xfrm>
          <a:prstGeom prst="rect">
            <a:avLst/>
          </a:prstGeom>
        </p:spPr>
      </p:pic>
      <p:sp>
        <p:nvSpPr>
          <p:cNvPr id="11" name="Rectangle 10"/>
          <p:cNvSpPr/>
          <p:nvPr/>
        </p:nvSpPr>
        <p:spPr>
          <a:xfrm rot="10800000">
            <a:off x="7284720" y="-211154"/>
            <a:ext cx="5851616" cy="977915"/>
          </a:xfrm>
          <a:prstGeom prst="rect">
            <a:avLst/>
          </a:prstGeom>
          <a:noFill/>
          <a:ln w="2540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Table 11"/>
          <p:cNvGraphicFramePr>
            <a:graphicFrameLocks noGrp="1" noChangeAspect="1"/>
          </p:cNvGraphicFramePr>
          <p:nvPr/>
        </p:nvGraphicFramePr>
        <p:xfrm>
          <a:off x="6096000" y="1269683"/>
          <a:ext cx="5779280" cy="4922794"/>
        </p:xfrm>
        <a:graphic>
          <a:graphicData uri="http://schemas.openxmlformats.org/drawingml/2006/table">
            <a:tbl>
              <a:tblPr firstRow="1" bandRow="1">
                <a:tableStyleId>{5C22544A-7EE6-4342-B048-85BDC9FD1C3A}</a:tableStyleId>
              </a:tblPr>
              <a:tblGrid>
                <a:gridCol w="897918">
                  <a:extLst>
                    <a:ext uri="{9D8B030D-6E8A-4147-A177-3AD203B41FA5}">
                      <a16:colId xmlns:a16="http://schemas.microsoft.com/office/drawing/2014/main" val="20000"/>
                    </a:ext>
                  </a:extLst>
                </a:gridCol>
                <a:gridCol w="4881362">
                  <a:extLst>
                    <a:ext uri="{9D8B030D-6E8A-4147-A177-3AD203B41FA5}">
                      <a16:colId xmlns:a16="http://schemas.microsoft.com/office/drawing/2014/main" val="20001"/>
                    </a:ext>
                  </a:extLst>
                </a:gridCol>
              </a:tblGrid>
              <a:tr h="267434">
                <a:tc>
                  <a:txBody>
                    <a:bodyPr/>
                    <a:lstStyle/>
                    <a:p>
                      <a:pPr algn="ctr"/>
                      <a:r>
                        <a:rPr lang="en-US" sz="1200">
                          <a:solidFill>
                            <a:schemeClr val="tx1"/>
                          </a:solidFill>
                          <a:latin typeface="GT Walsheim Light" panose="00000400000000000000" pitchFamily="50" charset="0"/>
                        </a:rPr>
                        <a:t>NO.</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ECBB69"/>
                    </a:solidFill>
                  </a:tcPr>
                </a:tc>
                <a:tc>
                  <a:txBody>
                    <a:bodyPr/>
                    <a:lstStyle/>
                    <a:p>
                      <a:pPr algn="ctr"/>
                      <a:r>
                        <a:rPr lang="en-US" sz="1200">
                          <a:solidFill>
                            <a:schemeClr val="tx1"/>
                          </a:solidFill>
                          <a:latin typeface="GT Walsheim Light" panose="00000400000000000000" pitchFamily="50" charset="0"/>
                        </a:rPr>
                        <a:t>ACTIVITY</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ECBB69"/>
                    </a:solidFill>
                  </a:tcPr>
                </a:tc>
                <a:extLst>
                  <a:ext uri="{0D108BD9-81ED-4DB2-BD59-A6C34878D82A}">
                    <a16:rowId xmlns:a16="http://schemas.microsoft.com/office/drawing/2014/main" val="10000"/>
                  </a:ext>
                </a:extLst>
              </a:tr>
              <a:tr h="646345">
                <a:tc>
                  <a:txBody>
                    <a:bodyPr/>
                    <a:lstStyle/>
                    <a:p>
                      <a:pPr algn="ctr"/>
                      <a:r>
                        <a:rPr lang="en-US" sz="1100">
                          <a:solidFill>
                            <a:schemeClr val="tx1"/>
                          </a:solidFill>
                          <a:latin typeface="GT Walsheim Light" panose="00000400000000000000" pitchFamily="50" charset="0"/>
                        </a:rPr>
                        <a:t>1</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88900" indent="0" algn="l"/>
                      <a:r>
                        <a:rPr lang="en-US" sz="1100">
                          <a:latin typeface="GT Walsheim Light" panose="00000400000000000000" pitchFamily="50" charset="0"/>
                        </a:rPr>
                        <a:t>The Product Team Creates the Features, Requirements, User Stories, Acceptance Criteria and Flow Diagrams</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646345">
                <a:tc>
                  <a:txBody>
                    <a:bodyPr/>
                    <a:lstStyle/>
                    <a:p>
                      <a:pPr algn="ctr"/>
                      <a:r>
                        <a:rPr lang="en-US" sz="1100">
                          <a:solidFill>
                            <a:schemeClr val="tx1"/>
                          </a:solidFill>
                          <a:latin typeface="GT Walsheim Light" panose="00000400000000000000" pitchFamily="50" charset="0"/>
                        </a:rPr>
                        <a:t>2</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88900" indent="0" algn="l" defTabSz="914400" rtl="0" eaLnBrk="1" latinLnBrk="0" hangingPunct="1"/>
                      <a:r>
                        <a:rPr lang="en-US" sz="1100" kern="1200">
                          <a:solidFill>
                            <a:schemeClr val="dk1"/>
                          </a:solidFill>
                          <a:latin typeface="GT Walsheim Light" panose="00000400000000000000" pitchFamily="50" charset="0"/>
                          <a:ea typeface="+mn-ea"/>
                          <a:cs typeface="+mn-cs"/>
                        </a:rPr>
                        <a:t>The Creative Team works closely with the Product Team to finalize the UI and UX. They build the Mocks, Wireframes and Style Guides which are used to build the UI </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646345">
                <a:tc>
                  <a:txBody>
                    <a:bodyPr/>
                    <a:lstStyle/>
                    <a:p>
                      <a:pPr algn="ctr"/>
                      <a:r>
                        <a:rPr lang="en-US" sz="1100">
                          <a:solidFill>
                            <a:schemeClr val="tx1"/>
                          </a:solidFill>
                          <a:latin typeface="GT Walsheim Light" panose="00000400000000000000" pitchFamily="50" charset="0"/>
                        </a:rPr>
                        <a:t>3</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88900" indent="0" algn="l" defTabSz="914400" rtl="0" eaLnBrk="1" latinLnBrk="0" hangingPunct="1"/>
                      <a:r>
                        <a:rPr lang="en-US" sz="1100" kern="1200">
                          <a:solidFill>
                            <a:schemeClr val="dk1"/>
                          </a:solidFill>
                          <a:latin typeface="GT Walsheim Light" panose="00000400000000000000" pitchFamily="50" charset="0"/>
                          <a:ea typeface="+mn-ea"/>
                          <a:cs typeface="+mn-cs"/>
                        </a:rPr>
                        <a:t>The Feature Files can be created by either the Product or OE Teams based on the Features and their Acceptance Criteria </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646345">
                <a:tc>
                  <a:txBody>
                    <a:bodyPr/>
                    <a:lstStyle/>
                    <a:p>
                      <a:pPr algn="ctr"/>
                      <a:r>
                        <a:rPr lang="en-US" sz="1100">
                          <a:solidFill>
                            <a:schemeClr val="tx1"/>
                          </a:solidFill>
                          <a:latin typeface="GT Walsheim Light" panose="00000400000000000000" pitchFamily="50" charset="0"/>
                        </a:rPr>
                        <a:t>4</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88900" indent="0" algn="l" defTabSz="914400" rtl="0" eaLnBrk="1" latinLnBrk="0" hangingPunct="1"/>
                      <a:r>
                        <a:rPr lang="en-US" sz="1100" kern="1200">
                          <a:solidFill>
                            <a:schemeClr val="dk1"/>
                          </a:solidFill>
                          <a:latin typeface="GT Walsheim Light" panose="00000400000000000000" pitchFamily="50" charset="0"/>
                          <a:ea typeface="+mn-ea"/>
                          <a:cs typeface="+mn-cs"/>
                        </a:rPr>
                        <a:t>Test Data is prepared based on the User Stories and Requirements. Test data is created by the OE team with inputs from the Product Team and organized by functionality with a unique identifier and data description. </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646345">
                <a:tc>
                  <a:txBody>
                    <a:bodyPr/>
                    <a:lstStyle/>
                    <a:p>
                      <a:pPr algn="ctr"/>
                      <a:r>
                        <a:rPr lang="en-US" sz="1100">
                          <a:solidFill>
                            <a:schemeClr val="tx1"/>
                          </a:solidFill>
                          <a:latin typeface="GT Walsheim Light" panose="00000400000000000000" pitchFamily="50" charset="0"/>
                        </a:rPr>
                        <a:t>5</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88900" indent="0" algn="l" defTabSz="914400" rtl="0" eaLnBrk="1" latinLnBrk="0" hangingPunct="1"/>
                      <a:r>
                        <a:rPr lang="en-US" sz="1100" kern="1200">
                          <a:solidFill>
                            <a:schemeClr val="dk1"/>
                          </a:solidFill>
                          <a:latin typeface="GT Walsheim Light" panose="00000400000000000000" pitchFamily="50" charset="0"/>
                          <a:ea typeface="+mn-ea"/>
                          <a:cs typeface="+mn-cs"/>
                        </a:rPr>
                        <a:t>The Mocks are used to build the Page Definitions and Metadata Information. </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5"/>
                  </a:ext>
                </a:extLst>
              </a:tr>
              <a:tr h="646345">
                <a:tc>
                  <a:txBody>
                    <a:bodyPr/>
                    <a:lstStyle/>
                    <a:p>
                      <a:pPr algn="ctr"/>
                      <a:r>
                        <a:rPr lang="en-US" sz="1100">
                          <a:solidFill>
                            <a:schemeClr val="tx1"/>
                          </a:solidFill>
                          <a:latin typeface="GT Walsheim Light" panose="00000400000000000000" pitchFamily="50" charset="0"/>
                        </a:rPr>
                        <a:t>6</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88900" indent="0" algn="l" defTabSz="914400" rtl="0" eaLnBrk="1" latinLnBrk="0" hangingPunct="1"/>
                      <a:r>
                        <a:rPr lang="en-US" sz="1100" kern="1200">
                          <a:solidFill>
                            <a:schemeClr val="dk1"/>
                          </a:solidFill>
                          <a:latin typeface="GT Walsheim Light" panose="00000400000000000000" pitchFamily="50" charset="0"/>
                          <a:ea typeface="+mn-ea"/>
                          <a:cs typeface="+mn-cs"/>
                        </a:rPr>
                        <a:t>The Automation Framework should contain Reusable Action Repository that can be used to create the Automated Test Script </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6"/>
                  </a:ext>
                </a:extLst>
              </a:tr>
              <a:tr h="777290">
                <a:tc>
                  <a:txBody>
                    <a:bodyPr/>
                    <a:lstStyle/>
                    <a:p>
                      <a:pPr algn="ctr"/>
                      <a:r>
                        <a:rPr lang="en-US" sz="1100">
                          <a:solidFill>
                            <a:schemeClr val="tx1"/>
                          </a:solidFill>
                          <a:latin typeface="GT Walsheim Light" panose="00000400000000000000" pitchFamily="50" charset="0"/>
                        </a:rPr>
                        <a:t>7</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88900" indent="0" algn="l" defTabSz="914400" rtl="0" eaLnBrk="1" latinLnBrk="0" hangingPunct="1"/>
                      <a:r>
                        <a:rPr lang="en-US" sz="1100" kern="1200">
                          <a:solidFill>
                            <a:schemeClr val="dk1"/>
                          </a:solidFill>
                          <a:latin typeface="GT Walsheim Light" panose="00000400000000000000" pitchFamily="50" charset="0"/>
                          <a:ea typeface="+mn-ea"/>
                          <a:cs typeface="+mn-cs"/>
                        </a:rPr>
                        <a:t>The Feature Files are converted into Automation Scripts (Step Definitions), which </a:t>
                      </a:r>
                    </a:p>
                    <a:p>
                      <a:pPr marL="88900" indent="0" algn="l" defTabSz="914400" rtl="0" eaLnBrk="1" latinLnBrk="0" hangingPunct="1"/>
                      <a:r>
                        <a:rPr lang="en-US" sz="1100" kern="1200">
                          <a:solidFill>
                            <a:schemeClr val="dk1"/>
                          </a:solidFill>
                          <a:latin typeface="GT Walsheim Light" panose="00000400000000000000" pitchFamily="50" charset="0"/>
                          <a:ea typeface="+mn-ea"/>
                          <a:cs typeface="+mn-cs"/>
                        </a:rPr>
                        <a:t>• </a:t>
                      </a:r>
                      <a:r>
                        <a:rPr lang="en-US" sz="1100" b="1" kern="1200">
                          <a:solidFill>
                            <a:schemeClr val="dk1"/>
                          </a:solidFill>
                          <a:latin typeface="GT Walsheim Light" panose="00000400000000000000" pitchFamily="50" charset="0"/>
                          <a:ea typeface="+mn-ea"/>
                          <a:cs typeface="+mn-cs"/>
                        </a:rPr>
                        <a:t>Identify Objects </a:t>
                      </a:r>
                      <a:r>
                        <a:rPr lang="en-US" sz="1100" kern="1200">
                          <a:solidFill>
                            <a:schemeClr val="dk1"/>
                          </a:solidFill>
                          <a:latin typeface="GT Walsheim Light" panose="00000400000000000000" pitchFamily="50" charset="0"/>
                          <a:ea typeface="+mn-ea"/>
                          <a:cs typeface="+mn-cs"/>
                        </a:rPr>
                        <a:t>from Page Def. </a:t>
                      </a:r>
                    </a:p>
                    <a:p>
                      <a:pPr marL="88900" indent="0" algn="l" defTabSz="914400" rtl="0" eaLnBrk="1" latinLnBrk="0" hangingPunct="1"/>
                      <a:r>
                        <a:rPr lang="en-US" sz="1100" kern="1200">
                          <a:solidFill>
                            <a:schemeClr val="dk1"/>
                          </a:solidFill>
                          <a:latin typeface="GT Walsheim Light" panose="00000400000000000000" pitchFamily="50" charset="0"/>
                          <a:ea typeface="+mn-ea"/>
                          <a:cs typeface="+mn-cs"/>
                        </a:rPr>
                        <a:t>• </a:t>
                      </a:r>
                      <a:r>
                        <a:rPr lang="en-US" sz="1100" b="1" kern="1200">
                          <a:solidFill>
                            <a:schemeClr val="dk1"/>
                          </a:solidFill>
                          <a:latin typeface="GT Walsheim Light" panose="00000400000000000000" pitchFamily="50" charset="0"/>
                          <a:ea typeface="+mn-ea"/>
                          <a:cs typeface="+mn-cs"/>
                        </a:rPr>
                        <a:t>Act on the Objects </a:t>
                      </a:r>
                      <a:r>
                        <a:rPr lang="en-US" sz="1100" kern="1200">
                          <a:solidFill>
                            <a:schemeClr val="dk1"/>
                          </a:solidFill>
                          <a:latin typeface="GT Walsheim Light" panose="00000400000000000000" pitchFamily="50" charset="0"/>
                          <a:ea typeface="+mn-ea"/>
                          <a:cs typeface="+mn-cs"/>
                        </a:rPr>
                        <a:t>using Reusable Action Library </a:t>
                      </a:r>
                    </a:p>
                    <a:p>
                      <a:pPr marL="88900" indent="0" algn="l" defTabSz="914400" rtl="0" eaLnBrk="1" latinLnBrk="0" hangingPunct="1"/>
                      <a:r>
                        <a:rPr lang="en-US" sz="1100" kern="1200">
                          <a:solidFill>
                            <a:schemeClr val="dk1"/>
                          </a:solidFill>
                          <a:latin typeface="GT Walsheim Light" panose="00000400000000000000" pitchFamily="50" charset="0"/>
                          <a:ea typeface="+mn-ea"/>
                          <a:cs typeface="+mn-cs"/>
                        </a:rPr>
                        <a:t>• with </a:t>
                      </a:r>
                      <a:r>
                        <a:rPr lang="en-US" sz="1100" b="1" kern="1200">
                          <a:solidFill>
                            <a:schemeClr val="dk1"/>
                          </a:solidFill>
                          <a:latin typeface="GT Walsheim Light" panose="00000400000000000000" pitchFamily="50" charset="0"/>
                          <a:ea typeface="+mn-ea"/>
                          <a:cs typeface="+mn-cs"/>
                        </a:rPr>
                        <a:t>Data</a:t>
                      </a:r>
                      <a:r>
                        <a:rPr lang="en-US" sz="1100" kern="1200">
                          <a:solidFill>
                            <a:schemeClr val="dk1"/>
                          </a:solidFill>
                          <a:latin typeface="GT Walsheim Light" panose="00000400000000000000" pitchFamily="50" charset="0"/>
                          <a:ea typeface="+mn-ea"/>
                          <a:cs typeface="+mn-cs"/>
                        </a:rPr>
                        <a:t> from the Test Data Repository. </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grpSp>
        <p:nvGrpSpPr>
          <p:cNvPr id="3" name="Group 2"/>
          <p:cNvGrpSpPr/>
          <p:nvPr/>
        </p:nvGrpSpPr>
        <p:grpSpPr>
          <a:xfrm>
            <a:off x="274322" y="1076960"/>
            <a:ext cx="5402723" cy="5374640"/>
            <a:chOff x="274322" y="1076960"/>
            <a:chExt cx="5402723" cy="5374640"/>
          </a:xfrm>
        </p:grpSpPr>
        <p:sp>
          <p:nvSpPr>
            <p:cNvPr id="2" name="Rectangle: Rounded Corners 1"/>
            <p:cNvSpPr/>
            <p:nvPr/>
          </p:nvSpPr>
          <p:spPr>
            <a:xfrm>
              <a:off x="274322" y="1076960"/>
              <a:ext cx="5402723" cy="5374640"/>
            </a:xfrm>
            <a:prstGeom prst="roundRect">
              <a:avLst>
                <a:gd name="adj" fmla="val 419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oogle Shape;128;p17"/>
            <p:cNvPicPr preferRelativeResize="0"/>
            <p:nvPr/>
          </p:nvPicPr>
          <p:blipFill rotWithShape="1">
            <a:blip r:embed="rId3"/>
            <a:srcRect l="3414" r="46662" b="3213"/>
            <a:stretch>
              <a:fillRect/>
            </a:stretch>
          </p:blipFill>
          <p:spPr>
            <a:xfrm>
              <a:off x="735675" y="1269683"/>
              <a:ext cx="4480016" cy="4989195"/>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48"/>
          <p:cNvPicPr preferRelativeResize="0"/>
          <p:nvPr/>
        </p:nvPicPr>
        <p:blipFill rotWithShape="1">
          <a:blip r:embed="rId3"/>
          <a:srcRect/>
          <a:stretch>
            <a:fillRect/>
          </a:stretch>
        </p:blipFill>
        <p:spPr>
          <a:xfrm>
            <a:off x="1700050" y="2141800"/>
            <a:ext cx="1219200" cy="1219200"/>
          </a:xfrm>
          <a:prstGeom prst="rect">
            <a:avLst/>
          </a:prstGeom>
          <a:noFill/>
          <a:ln>
            <a:noFill/>
          </a:ln>
          <a:effectLst>
            <a:outerShdw blurRad="57150" dist="19050" dir="5400000" algn="bl" rotWithShape="0">
              <a:srgbClr val="000000">
                <a:alpha val="49803"/>
              </a:srgbClr>
            </a:outerShdw>
          </a:effectLst>
        </p:spPr>
      </p:pic>
      <p:sp>
        <p:nvSpPr>
          <p:cNvPr id="235" name="Google Shape;235;p48"/>
          <p:cNvSpPr txBox="1"/>
          <p:nvPr/>
        </p:nvSpPr>
        <p:spPr>
          <a:xfrm>
            <a:off x="1095250" y="3429175"/>
            <a:ext cx="2428800" cy="8550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Product Team</a:t>
            </a:r>
            <a:r>
              <a:rPr lang="en-US" sz="11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Product Owner, Business Analyst and UX Team have conversation on what the business needs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 name="Google Shape;236;p48"/>
          <p:cNvSpPr/>
          <p:nvPr/>
        </p:nvSpPr>
        <p:spPr>
          <a:xfrm>
            <a:off x="929788" y="3264675"/>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US" sz="1100" b="1" i="0" u="none" strike="noStrike" cap="none">
                <a:solidFill>
                  <a:srgbClr val="F3F3F3"/>
                </a:solidFill>
                <a:latin typeface="Calibri" panose="020F0502020204030204"/>
                <a:ea typeface="Calibri" panose="020F0502020204030204"/>
                <a:cs typeface="Calibri" panose="020F0502020204030204"/>
                <a:sym typeface="Calibri" panose="020F0502020204030204"/>
              </a:rPr>
              <a:t>1</a:t>
            </a:r>
            <a:endParaRPr sz="1100" b="1" i="0" u="none" strike="noStrike" cap="none">
              <a:solidFill>
                <a:srgbClr val="F3F3F3"/>
              </a:solidFill>
              <a:latin typeface="Calibri" panose="020F0502020204030204"/>
              <a:ea typeface="Calibri" panose="020F0502020204030204"/>
              <a:cs typeface="Calibri" panose="020F0502020204030204"/>
              <a:sym typeface="Calibri" panose="020F0502020204030204"/>
            </a:endParaRPr>
          </a:p>
        </p:txBody>
      </p:sp>
      <p:pic>
        <p:nvPicPr>
          <p:cNvPr id="237" name="Google Shape;237;p48"/>
          <p:cNvPicPr preferRelativeResize="0"/>
          <p:nvPr/>
        </p:nvPicPr>
        <p:blipFill rotWithShape="1">
          <a:blip r:embed="rId4"/>
          <a:srcRect/>
          <a:stretch>
            <a:fillRect/>
          </a:stretch>
        </p:blipFill>
        <p:spPr>
          <a:xfrm>
            <a:off x="4534250" y="1245911"/>
            <a:ext cx="1219200" cy="1219200"/>
          </a:xfrm>
          <a:prstGeom prst="rect">
            <a:avLst/>
          </a:prstGeom>
          <a:noFill/>
          <a:ln>
            <a:noFill/>
          </a:ln>
          <a:effectLst>
            <a:outerShdw blurRad="57150" dist="19050" dir="5400000" algn="bl" rotWithShape="0">
              <a:srgbClr val="000000">
                <a:alpha val="49803"/>
              </a:srgbClr>
            </a:outerShdw>
          </a:effectLst>
        </p:spPr>
      </p:pic>
      <p:sp>
        <p:nvSpPr>
          <p:cNvPr id="238" name="Google Shape;238;p48"/>
          <p:cNvSpPr txBox="1"/>
          <p:nvPr/>
        </p:nvSpPr>
        <p:spPr>
          <a:xfrm>
            <a:off x="3929450" y="2743875"/>
            <a:ext cx="2428800" cy="7575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Collaboration</a:t>
            </a:r>
            <a:r>
              <a:rPr lang="en-US" sz="11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Business Analyst, the developer and the testing team elaborate the requirements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 name="Google Shape;239;p48"/>
          <p:cNvSpPr/>
          <p:nvPr/>
        </p:nvSpPr>
        <p:spPr>
          <a:xfrm>
            <a:off x="3763988" y="2579375"/>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US" sz="1100" b="1" i="0" u="none" strike="noStrike" cap="none">
                <a:solidFill>
                  <a:srgbClr val="F3F3F3"/>
                </a:solidFill>
                <a:latin typeface="Calibri" panose="020F0502020204030204"/>
                <a:ea typeface="Calibri" panose="020F0502020204030204"/>
                <a:cs typeface="Calibri" panose="020F0502020204030204"/>
                <a:sym typeface="Calibri" panose="020F0502020204030204"/>
              </a:rPr>
              <a:t>2</a:t>
            </a:r>
            <a:endParaRPr sz="1100" b="1" i="0" u="none" strike="noStrike" cap="none">
              <a:solidFill>
                <a:srgbClr val="F3F3F3"/>
              </a:solidFill>
              <a:latin typeface="Calibri" panose="020F0502020204030204"/>
              <a:ea typeface="Calibri" panose="020F0502020204030204"/>
              <a:cs typeface="Calibri" panose="020F0502020204030204"/>
              <a:sym typeface="Calibri" panose="020F0502020204030204"/>
            </a:endParaRPr>
          </a:p>
        </p:txBody>
      </p:sp>
      <p:cxnSp>
        <p:nvCxnSpPr>
          <p:cNvPr id="240" name="Google Shape;240;p48"/>
          <p:cNvCxnSpPr>
            <a:stCxn id="234" idx="3"/>
            <a:endCxn id="237" idx="1"/>
          </p:cNvCxnSpPr>
          <p:nvPr/>
        </p:nvCxnSpPr>
        <p:spPr>
          <a:xfrm rot="10800000" flipH="1">
            <a:off x="2919250" y="1855600"/>
            <a:ext cx="1614900" cy="895800"/>
          </a:xfrm>
          <a:prstGeom prst="curvedConnector3">
            <a:avLst>
              <a:gd name="adj1" fmla="val 50003"/>
            </a:avLst>
          </a:prstGeom>
          <a:noFill/>
          <a:ln w="19050" cap="flat" cmpd="sng">
            <a:solidFill>
              <a:srgbClr val="EAB571"/>
            </a:solidFill>
            <a:prstDash val="solid"/>
            <a:round/>
            <a:headEnd type="none" w="sm" len="sm"/>
            <a:tailEnd type="oval" w="med" len="med"/>
          </a:ln>
        </p:spPr>
      </p:cxnSp>
      <p:sp>
        <p:nvSpPr>
          <p:cNvPr id="241" name="Google Shape;241;p48"/>
          <p:cNvSpPr txBox="1"/>
          <p:nvPr/>
        </p:nvSpPr>
        <p:spPr>
          <a:xfrm>
            <a:off x="3929450" y="3493850"/>
            <a:ext cx="2428800" cy="1441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900"/>
              <a:buFont typeface="Arial" panose="020B0604020202020204"/>
              <a:buNone/>
            </a:pPr>
            <a:r>
              <a:rPr lang="en-US" sz="900" b="0" i="0" u="none" strike="noStrike" cap="none">
                <a:solidFill>
                  <a:srgbClr val="222222"/>
                </a:solidFill>
                <a:latin typeface="Calibri" panose="020F0502020204030204"/>
                <a:ea typeface="Calibri" panose="020F0502020204030204"/>
                <a:cs typeface="Calibri" panose="020F0502020204030204"/>
                <a:sym typeface="Calibri" panose="020F0502020204030204"/>
              </a:rPr>
              <a:t>Requirements are defined using </a:t>
            </a:r>
            <a:r>
              <a:rPr lang="en-US" sz="900" b="1" i="0" u="none" strike="noStrike" cap="none">
                <a:solidFill>
                  <a:srgbClr val="222222"/>
                </a:solidFill>
                <a:latin typeface="Calibri" panose="020F0502020204030204"/>
                <a:ea typeface="Calibri" panose="020F0502020204030204"/>
                <a:cs typeface="Calibri" panose="020F0502020204030204"/>
                <a:sym typeface="Calibri" panose="020F0502020204030204"/>
              </a:rPr>
              <a:t>Gherkin Format</a:t>
            </a:r>
            <a:endParaRPr sz="900" b="1" i="0" u="none" strike="noStrike" cap="none">
              <a:solidFill>
                <a:srgbClr val="222222"/>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5000"/>
              </a:lnSpc>
              <a:spcBef>
                <a:spcPts val="300"/>
              </a:spcBef>
              <a:spcAft>
                <a:spcPts val="0"/>
              </a:spcAft>
              <a:buClr>
                <a:srgbClr val="000000"/>
              </a:buClr>
              <a:buSzPts val="900"/>
              <a:buFont typeface="Arial" panose="020B0604020202020204"/>
              <a:buNone/>
            </a:pPr>
            <a:r>
              <a:rPr lang="en-US" sz="900" b="1" i="0" u="none" strike="noStrike" cap="none">
                <a:solidFill>
                  <a:srgbClr val="222222"/>
                </a:solidFill>
                <a:latin typeface="Calibri" panose="020F0502020204030204"/>
                <a:ea typeface="Calibri" panose="020F0502020204030204"/>
                <a:cs typeface="Calibri" panose="020F0502020204030204"/>
                <a:sym typeface="Calibri" panose="020F0502020204030204"/>
              </a:rPr>
              <a:t>Scenario</a:t>
            </a:r>
            <a:r>
              <a:rPr lang="en-US" sz="9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a label for the behavior you're going to describe.</a:t>
            </a:r>
            <a:endParaRPr sz="900" b="0" i="0" u="none" strike="noStrike" cap="none">
              <a:solidFill>
                <a:srgbClr val="222222"/>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5000"/>
              </a:lnSpc>
              <a:spcBef>
                <a:spcPts val="300"/>
              </a:spcBef>
              <a:spcAft>
                <a:spcPts val="0"/>
              </a:spcAft>
              <a:buClr>
                <a:srgbClr val="000000"/>
              </a:buClr>
              <a:buSzPts val="900"/>
              <a:buFont typeface="Arial" panose="020B0604020202020204"/>
              <a:buNone/>
            </a:pPr>
            <a:r>
              <a:rPr lang="en-US" sz="900" b="1" i="0" u="none" strike="noStrike" cap="none">
                <a:solidFill>
                  <a:srgbClr val="222222"/>
                </a:solidFill>
                <a:latin typeface="Calibri" panose="020F0502020204030204"/>
                <a:ea typeface="Calibri" panose="020F0502020204030204"/>
                <a:cs typeface="Calibri" panose="020F0502020204030204"/>
                <a:sym typeface="Calibri" panose="020F0502020204030204"/>
              </a:rPr>
              <a:t>Given</a:t>
            </a:r>
            <a:r>
              <a:rPr lang="en-US" sz="9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the beginning state of the scenario.</a:t>
            </a:r>
            <a:endParaRPr sz="900" b="0" i="0" u="none" strike="noStrike" cap="none">
              <a:solidFill>
                <a:srgbClr val="222222"/>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5000"/>
              </a:lnSpc>
              <a:spcBef>
                <a:spcPts val="300"/>
              </a:spcBef>
              <a:spcAft>
                <a:spcPts val="0"/>
              </a:spcAft>
              <a:buClr>
                <a:srgbClr val="000000"/>
              </a:buClr>
              <a:buSzPts val="900"/>
              <a:buFont typeface="Arial" panose="020B0604020202020204"/>
              <a:buNone/>
            </a:pPr>
            <a:r>
              <a:rPr lang="en-US" sz="900" b="1" i="0" u="none" strike="noStrike" cap="none">
                <a:solidFill>
                  <a:srgbClr val="222222"/>
                </a:solidFill>
                <a:latin typeface="Calibri" panose="020F0502020204030204"/>
                <a:ea typeface="Calibri" panose="020F0502020204030204"/>
                <a:cs typeface="Calibri" panose="020F0502020204030204"/>
                <a:sym typeface="Calibri" panose="020F0502020204030204"/>
              </a:rPr>
              <a:t>When</a:t>
            </a:r>
            <a:r>
              <a:rPr lang="en-US" sz="9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a specific action that the user takes.</a:t>
            </a:r>
            <a:endParaRPr sz="900" b="0" i="0" u="none" strike="noStrike" cap="none">
              <a:solidFill>
                <a:srgbClr val="222222"/>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5000"/>
              </a:lnSpc>
              <a:spcBef>
                <a:spcPts val="300"/>
              </a:spcBef>
              <a:spcAft>
                <a:spcPts val="0"/>
              </a:spcAft>
              <a:buClr>
                <a:srgbClr val="000000"/>
              </a:buClr>
              <a:buSzPts val="900"/>
              <a:buFont typeface="Arial" panose="020B0604020202020204"/>
              <a:buNone/>
            </a:pPr>
            <a:r>
              <a:rPr lang="en-US" sz="900" b="1" i="0" u="none" strike="noStrike" cap="none">
                <a:solidFill>
                  <a:srgbClr val="222222"/>
                </a:solidFill>
                <a:latin typeface="Calibri" panose="020F0502020204030204"/>
                <a:ea typeface="Calibri" panose="020F0502020204030204"/>
                <a:cs typeface="Calibri" panose="020F0502020204030204"/>
                <a:sym typeface="Calibri" panose="020F0502020204030204"/>
              </a:rPr>
              <a:t>Then</a:t>
            </a:r>
            <a:r>
              <a:rPr lang="en-US" sz="9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a testable outcome, usually caused by the action in When.</a:t>
            </a:r>
            <a:endParaRPr sz="900" b="0" i="0" u="none" strike="noStrike" cap="none">
              <a:solidFill>
                <a:srgbClr val="222222"/>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5000"/>
              </a:lnSpc>
              <a:spcBef>
                <a:spcPts val="300"/>
              </a:spcBef>
              <a:spcAft>
                <a:spcPts val="300"/>
              </a:spcAft>
              <a:buClr>
                <a:srgbClr val="000000"/>
              </a:buClr>
              <a:buSzPts val="900"/>
              <a:buFont typeface="Arial" panose="020B0604020202020204"/>
              <a:buNone/>
            </a:pPr>
            <a:endParaRPr sz="900" b="0" i="0" u="none" strike="noStrike" cap="none">
              <a:solidFill>
                <a:srgbClr val="222222"/>
              </a:solidFill>
              <a:latin typeface="Calibri" panose="020F0502020204030204"/>
              <a:ea typeface="Calibri" panose="020F0502020204030204"/>
              <a:cs typeface="Calibri" panose="020F0502020204030204"/>
              <a:sym typeface="Calibri" panose="020F0502020204030204"/>
            </a:endParaRPr>
          </a:p>
        </p:txBody>
      </p:sp>
      <p:pic>
        <p:nvPicPr>
          <p:cNvPr id="242" name="Google Shape;242;p48"/>
          <p:cNvPicPr preferRelativeResize="0"/>
          <p:nvPr/>
        </p:nvPicPr>
        <p:blipFill rotWithShape="1">
          <a:blip r:embed="rId5"/>
          <a:srcRect/>
          <a:stretch>
            <a:fillRect/>
          </a:stretch>
        </p:blipFill>
        <p:spPr>
          <a:xfrm>
            <a:off x="8984700" y="1821423"/>
            <a:ext cx="1219200" cy="1219200"/>
          </a:xfrm>
          <a:prstGeom prst="rect">
            <a:avLst/>
          </a:prstGeom>
          <a:noFill/>
          <a:ln>
            <a:noFill/>
          </a:ln>
          <a:effectLst>
            <a:outerShdw blurRad="57150" dist="19050" dir="5400000" algn="bl" rotWithShape="0">
              <a:srgbClr val="000000">
                <a:alpha val="49803"/>
              </a:srgbClr>
            </a:outerShdw>
          </a:effectLst>
        </p:spPr>
      </p:pic>
      <p:sp>
        <p:nvSpPr>
          <p:cNvPr id="243" name="Google Shape;243;p48"/>
          <p:cNvSpPr txBox="1"/>
          <p:nvPr/>
        </p:nvSpPr>
        <p:spPr>
          <a:xfrm>
            <a:off x="8316625" y="1146925"/>
            <a:ext cx="2428800" cy="5715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Development Team</a:t>
            </a:r>
            <a:r>
              <a:rPr lang="en-US" sz="11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Scenarios guide &amp; help the team to build Tests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 name="Google Shape;244;p48"/>
          <p:cNvSpPr/>
          <p:nvPr/>
        </p:nvSpPr>
        <p:spPr>
          <a:xfrm>
            <a:off x="8151163" y="982425"/>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US" sz="1100" b="1" i="0" u="none" strike="noStrike" cap="none">
                <a:solidFill>
                  <a:srgbClr val="F3F3F3"/>
                </a:solidFill>
                <a:latin typeface="Calibri" panose="020F0502020204030204"/>
                <a:ea typeface="Calibri" panose="020F0502020204030204"/>
                <a:cs typeface="Calibri" panose="020F0502020204030204"/>
                <a:sym typeface="Calibri" panose="020F0502020204030204"/>
              </a:rPr>
              <a:t>3</a:t>
            </a:r>
            <a:endParaRPr sz="1100" b="1" i="0" u="none" strike="noStrike" cap="none">
              <a:solidFill>
                <a:srgbClr val="F3F3F3"/>
              </a:solidFill>
              <a:latin typeface="Calibri" panose="020F0502020204030204"/>
              <a:ea typeface="Calibri" panose="020F0502020204030204"/>
              <a:cs typeface="Calibri" panose="020F0502020204030204"/>
              <a:sym typeface="Calibri" panose="020F0502020204030204"/>
            </a:endParaRPr>
          </a:p>
        </p:txBody>
      </p:sp>
      <p:cxnSp>
        <p:nvCxnSpPr>
          <p:cNvPr id="245" name="Google Shape;245;p48"/>
          <p:cNvCxnSpPr>
            <a:stCxn id="237" idx="3"/>
            <a:endCxn id="242" idx="1"/>
          </p:cNvCxnSpPr>
          <p:nvPr/>
        </p:nvCxnSpPr>
        <p:spPr>
          <a:xfrm>
            <a:off x="5753450" y="1855511"/>
            <a:ext cx="3231300" cy="575400"/>
          </a:xfrm>
          <a:prstGeom prst="curvedConnector3">
            <a:avLst>
              <a:gd name="adj1" fmla="val 49999"/>
            </a:avLst>
          </a:prstGeom>
          <a:noFill/>
          <a:ln w="19050" cap="flat" cmpd="sng">
            <a:solidFill>
              <a:srgbClr val="EAB571"/>
            </a:solidFill>
            <a:prstDash val="solid"/>
            <a:round/>
            <a:headEnd type="none" w="sm" len="sm"/>
            <a:tailEnd type="oval" w="med" len="med"/>
          </a:ln>
        </p:spPr>
      </p:cxnSp>
      <p:sp>
        <p:nvSpPr>
          <p:cNvPr id="246" name="Google Shape;246;p48"/>
          <p:cNvSpPr txBox="1"/>
          <p:nvPr/>
        </p:nvSpPr>
        <p:spPr>
          <a:xfrm>
            <a:off x="8926225" y="4888500"/>
            <a:ext cx="2428800" cy="7575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Quality Assurance Team</a:t>
            </a:r>
            <a:r>
              <a:rPr lang="en-US" sz="11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Uses the scenarios as base to create test cases/ scripts and do the execution</a:t>
            </a:r>
            <a:endParaRPr sz="1100" b="0" i="0" u="none" strike="noStrike" cap="none">
              <a:solidFill>
                <a:srgbClr val="222222"/>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5000"/>
              </a:lnSpc>
              <a:spcBef>
                <a:spcPts val="300"/>
              </a:spcBef>
              <a:spcAft>
                <a:spcPts val="300"/>
              </a:spcAft>
              <a:buClr>
                <a:srgbClr val="000000"/>
              </a:buClr>
              <a:buSzPts val="1100"/>
              <a:buFont typeface="Arial" panose="020B0604020202020204"/>
              <a:buNone/>
            </a:pPr>
            <a:r>
              <a:rPr lang="en-US" sz="1100" b="0" i="0" u="none" strike="noStrike" cap="none">
                <a:solidFill>
                  <a:srgbClr val="222222"/>
                </a:solidFill>
                <a:latin typeface="Calibri" panose="020F0502020204030204"/>
                <a:ea typeface="Calibri" panose="020F0502020204030204"/>
                <a:cs typeface="Calibri" panose="020F0502020204030204"/>
                <a:sym typeface="Calibri" panose="020F050202020403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 name="Google Shape;247;p48"/>
          <p:cNvSpPr/>
          <p:nvPr/>
        </p:nvSpPr>
        <p:spPr>
          <a:xfrm>
            <a:off x="8760763" y="4724000"/>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US" sz="1100" b="1" i="0" u="none" strike="noStrike" cap="none">
                <a:solidFill>
                  <a:srgbClr val="F3F3F3"/>
                </a:solidFill>
                <a:latin typeface="Calibri" panose="020F0502020204030204"/>
                <a:ea typeface="Calibri" panose="020F0502020204030204"/>
                <a:cs typeface="Calibri" panose="020F0502020204030204"/>
                <a:sym typeface="Calibri" panose="020F0502020204030204"/>
              </a:rPr>
              <a:t>4</a:t>
            </a:r>
            <a:endParaRPr sz="1100" b="1" i="0" u="none" strike="noStrike" cap="none">
              <a:solidFill>
                <a:srgbClr val="F3F3F3"/>
              </a:solidFill>
              <a:latin typeface="Calibri" panose="020F0502020204030204"/>
              <a:ea typeface="Calibri" panose="020F0502020204030204"/>
              <a:cs typeface="Calibri" panose="020F0502020204030204"/>
              <a:sym typeface="Calibri" panose="020F0502020204030204"/>
            </a:endParaRPr>
          </a:p>
        </p:txBody>
      </p:sp>
      <p:pic>
        <p:nvPicPr>
          <p:cNvPr id="248" name="Google Shape;248;p48"/>
          <p:cNvPicPr preferRelativeResize="0"/>
          <p:nvPr/>
        </p:nvPicPr>
        <p:blipFill rotWithShape="1">
          <a:blip r:embed="rId6"/>
          <a:srcRect/>
          <a:stretch>
            <a:fillRect/>
          </a:stretch>
        </p:blipFill>
        <p:spPr>
          <a:xfrm>
            <a:off x="9518100" y="3354963"/>
            <a:ext cx="1219200" cy="1219200"/>
          </a:xfrm>
          <a:prstGeom prst="rect">
            <a:avLst/>
          </a:prstGeom>
          <a:noFill/>
          <a:ln>
            <a:noFill/>
          </a:ln>
          <a:effectLst>
            <a:outerShdw blurRad="57150" dist="19050" dir="5400000" algn="bl" rotWithShape="0">
              <a:srgbClr val="000000">
                <a:alpha val="49803"/>
              </a:srgbClr>
            </a:outerShdw>
          </a:effectLst>
        </p:spPr>
      </p:pic>
      <p:cxnSp>
        <p:nvCxnSpPr>
          <p:cNvPr id="249" name="Google Shape;249;p48"/>
          <p:cNvCxnSpPr>
            <a:endCxn id="248" idx="1"/>
          </p:cNvCxnSpPr>
          <p:nvPr/>
        </p:nvCxnSpPr>
        <p:spPr>
          <a:xfrm>
            <a:off x="5748000" y="2078163"/>
            <a:ext cx="3770100" cy="1886400"/>
          </a:xfrm>
          <a:prstGeom prst="curvedConnector3">
            <a:avLst>
              <a:gd name="adj1" fmla="val 50000"/>
            </a:avLst>
          </a:prstGeom>
          <a:noFill/>
          <a:ln w="19050" cap="flat" cmpd="sng">
            <a:solidFill>
              <a:srgbClr val="EAB571"/>
            </a:solidFill>
            <a:prstDash val="solid"/>
            <a:round/>
            <a:headEnd type="none" w="sm" len="sm"/>
            <a:tailEnd type="oval" w="med" len="med"/>
          </a:ln>
        </p:spPr>
      </p:cxnSp>
      <p:pic>
        <p:nvPicPr>
          <p:cNvPr id="250" name="Google Shape;250;p48"/>
          <p:cNvPicPr preferRelativeResize="0"/>
          <p:nvPr/>
        </p:nvPicPr>
        <p:blipFill rotWithShape="1">
          <a:blip r:embed="rId7"/>
          <a:srcRect/>
          <a:stretch>
            <a:fillRect/>
          </a:stretch>
        </p:blipFill>
        <p:spPr>
          <a:xfrm>
            <a:off x="6681925" y="4236875"/>
            <a:ext cx="1219200" cy="1219200"/>
          </a:xfrm>
          <a:prstGeom prst="rect">
            <a:avLst/>
          </a:prstGeom>
          <a:noFill/>
          <a:ln>
            <a:noFill/>
          </a:ln>
          <a:effectLst>
            <a:outerShdw blurRad="57150" dist="19050" dir="5400000" algn="bl" rotWithShape="0">
              <a:srgbClr val="000000">
                <a:alpha val="49803"/>
              </a:srgbClr>
            </a:outerShdw>
          </a:effectLst>
        </p:spPr>
      </p:pic>
      <p:sp>
        <p:nvSpPr>
          <p:cNvPr id="251" name="Google Shape;251;p48"/>
          <p:cNvSpPr txBox="1"/>
          <p:nvPr/>
        </p:nvSpPr>
        <p:spPr>
          <a:xfrm>
            <a:off x="6159850" y="5620575"/>
            <a:ext cx="2428800" cy="7575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Feature Progress</a:t>
            </a:r>
            <a:r>
              <a:rPr lang="en-US" sz="11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Automated Tests provides feedback on progress and help document application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 name="Google Shape;252;p48"/>
          <p:cNvSpPr/>
          <p:nvPr/>
        </p:nvSpPr>
        <p:spPr>
          <a:xfrm>
            <a:off x="5994388" y="5456075"/>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US" sz="1100" b="1" i="0" u="none" strike="noStrike" cap="none">
                <a:solidFill>
                  <a:srgbClr val="F3F3F3"/>
                </a:solidFill>
                <a:latin typeface="Calibri" panose="020F0502020204030204"/>
                <a:ea typeface="Calibri" panose="020F0502020204030204"/>
                <a:cs typeface="Calibri" panose="020F0502020204030204"/>
                <a:sym typeface="Calibri" panose="020F0502020204030204"/>
              </a:rPr>
              <a:t>5</a:t>
            </a:r>
            <a:endParaRPr sz="1100" b="1" i="0" u="none" strike="noStrike" cap="none">
              <a:solidFill>
                <a:srgbClr val="F3F3F3"/>
              </a:solidFill>
              <a:latin typeface="Calibri" panose="020F0502020204030204"/>
              <a:ea typeface="Calibri" panose="020F0502020204030204"/>
              <a:cs typeface="Calibri" panose="020F0502020204030204"/>
              <a:sym typeface="Calibri" panose="020F0502020204030204"/>
            </a:endParaRPr>
          </a:p>
        </p:txBody>
      </p:sp>
      <p:cxnSp>
        <p:nvCxnSpPr>
          <p:cNvPr id="253" name="Google Shape;253;p48"/>
          <p:cNvCxnSpPr>
            <a:endCxn id="250" idx="3"/>
          </p:cNvCxnSpPr>
          <p:nvPr/>
        </p:nvCxnSpPr>
        <p:spPr>
          <a:xfrm flipH="1">
            <a:off x="7901125" y="4187075"/>
            <a:ext cx="1623300" cy="659400"/>
          </a:xfrm>
          <a:prstGeom prst="curvedConnector3">
            <a:avLst>
              <a:gd name="adj1" fmla="val 50000"/>
            </a:avLst>
          </a:prstGeom>
          <a:noFill/>
          <a:ln w="19050" cap="flat" cmpd="sng">
            <a:solidFill>
              <a:srgbClr val="EAB571"/>
            </a:solidFill>
            <a:prstDash val="solid"/>
            <a:round/>
            <a:headEnd type="none" w="sm" len="sm"/>
            <a:tailEnd type="oval" w="med" len="med"/>
          </a:ln>
        </p:spPr>
      </p:cxnSp>
      <p:sp>
        <p:nvSpPr>
          <p:cNvPr id="254" name="Google Shape;254;p48"/>
          <p:cNvSpPr/>
          <p:nvPr/>
        </p:nvSpPr>
        <p:spPr>
          <a:xfrm>
            <a:off x="777787" y="-382267"/>
            <a:ext cx="7384500" cy="13848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800" b="0" i="0" u="none" strike="noStrike" cap="none">
                <a:solidFill>
                  <a:srgbClr val="0C0C0C"/>
                </a:solidFill>
                <a:latin typeface="Poppins Medium"/>
                <a:ea typeface="Poppins Medium"/>
                <a:cs typeface="Poppins Medium"/>
                <a:sym typeface="Poppins Medium"/>
              </a:rPr>
              <a:t>#</a:t>
            </a:r>
            <a:r>
              <a:rPr lang="en-US" sz="2800">
                <a:solidFill>
                  <a:srgbClr val="0C0C0C"/>
                </a:solidFill>
                <a:latin typeface="Poppins Medium"/>
                <a:ea typeface="Poppins Medium"/>
                <a:cs typeface="Poppins Medium"/>
                <a:sym typeface="Poppins Medium"/>
              </a:rPr>
              <a:t>1</a:t>
            </a:r>
            <a:r>
              <a:rPr lang="en-US" sz="2800" b="0" i="0" u="none" strike="noStrike" cap="none">
                <a:solidFill>
                  <a:srgbClr val="0C0C0C"/>
                </a:solidFill>
                <a:latin typeface="Poppins Medium"/>
                <a:ea typeface="Poppins Medium"/>
                <a:cs typeface="Poppins Medium"/>
                <a:sym typeface="Poppins Medium"/>
              </a:rPr>
              <a:t>: </a:t>
            </a:r>
            <a:r>
              <a:rPr lang="en-US" sz="2800" b="0" i="0" u="none" strike="noStrike" cap="none">
                <a:solidFill>
                  <a:srgbClr val="ECBB69"/>
                </a:solidFill>
                <a:latin typeface="Poppins Medium"/>
                <a:ea typeface="Poppins Medium"/>
                <a:cs typeface="Poppins Medium"/>
                <a:sym typeface="Poppins Medium"/>
              </a:rPr>
              <a:t>BDD - Overview </a:t>
            </a:r>
            <a:endParaRPr sz="2800" b="0" i="0" u="none" strike="noStrike" cap="none">
              <a:solidFill>
                <a:srgbClr val="ECBB69"/>
              </a:solidFill>
              <a:latin typeface="Poppins Medium"/>
              <a:ea typeface="Poppins Medium"/>
              <a:cs typeface="Poppins Medium"/>
              <a:sym typeface="Poppins Medium"/>
            </a:endParaRPr>
          </a:p>
        </p:txBody>
      </p:sp>
      <p:sp>
        <p:nvSpPr>
          <p:cNvPr id="255" name="Google Shape;255;p48"/>
          <p:cNvSpPr/>
          <p:nvPr/>
        </p:nvSpPr>
        <p:spPr>
          <a:xfrm>
            <a:off x="871917" y="1071028"/>
            <a:ext cx="754500" cy="69300"/>
          </a:xfrm>
          <a:prstGeom prst="rect">
            <a:avLst/>
          </a:prstGeom>
          <a:solidFill>
            <a:srgbClr val="ECBB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panose="020B0604020202020204"/>
              <a:buNone/>
            </a:pPr>
            <a:endParaRPr sz="1900" b="0" i="0" u="none" strike="noStrike" cap="none">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0"/>
          <p:cNvSpPr/>
          <p:nvPr/>
        </p:nvSpPr>
        <p:spPr>
          <a:xfrm>
            <a:off x="7287550" y="3812311"/>
            <a:ext cx="4570500" cy="2481600"/>
          </a:xfrm>
          <a:prstGeom prst="bracePair">
            <a:avLst/>
          </a:prstGeom>
          <a:noFill/>
          <a:ln w="28575" cap="flat" cmpd="sng">
            <a:solidFill>
              <a:srgbClr val="E4B24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 name="Google Shape;269;p50"/>
          <p:cNvSpPr txBox="1"/>
          <p:nvPr/>
        </p:nvSpPr>
        <p:spPr>
          <a:xfrm>
            <a:off x="1095250" y="3429175"/>
            <a:ext cx="2428800" cy="9735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Grooming &amp; Brainstorming</a:t>
            </a:r>
            <a:r>
              <a:rPr lang="en-US" sz="11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Product Owner, Business Analyst and UX team along with Dev team involve in Grooming &amp; Brainstorming sessions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0" name="Google Shape;270;p50"/>
          <p:cNvSpPr/>
          <p:nvPr/>
        </p:nvSpPr>
        <p:spPr>
          <a:xfrm>
            <a:off x="929788" y="3264675"/>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US" sz="1100" b="1" i="0" u="none" strike="noStrike" cap="none">
                <a:solidFill>
                  <a:srgbClr val="F3F3F3"/>
                </a:solidFill>
                <a:latin typeface="Calibri" panose="020F0502020204030204"/>
                <a:ea typeface="Calibri" panose="020F0502020204030204"/>
                <a:cs typeface="Calibri" panose="020F0502020204030204"/>
                <a:sym typeface="Calibri" panose="020F0502020204030204"/>
              </a:rPr>
              <a:t>1</a:t>
            </a:r>
            <a:endParaRPr sz="1100" b="1" i="0" u="none" strike="noStrike" cap="none">
              <a:solidFill>
                <a:srgbClr val="F3F3F3"/>
              </a:solidFill>
              <a:latin typeface="Calibri" panose="020F0502020204030204"/>
              <a:ea typeface="Calibri" panose="020F0502020204030204"/>
              <a:cs typeface="Calibri" panose="020F0502020204030204"/>
              <a:sym typeface="Calibri" panose="020F0502020204030204"/>
            </a:endParaRPr>
          </a:p>
        </p:txBody>
      </p:sp>
      <p:sp>
        <p:nvSpPr>
          <p:cNvPr id="271" name="Google Shape;271;p50"/>
          <p:cNvSpPr txBox="1"/>
          <p:nvPr/>
        </p:nvSpPr>
        <p:spPr>
          <a:xfrm>
            <a:off x="3929450" y="2743875"/>
            <a:ext cx="2428800" cy="7575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Create Requirements</a:t>
            </a:r>
            <a:r>
              <a:rPr lang="en-US" sz="11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Business Analyst creates the requirements in Gherkin format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50"/>
          <p:cNvSpPr/>
          <p:nvPr/>
        </p:nvSpPr>
        <p:spPr>
          <a:xfrm>
            <a:off x="3763988" y="2579375"/>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US" sz="1100" b="1" i="0" u="none" strike="noStrike" cap="none">
                <a:solidFill>
                  <a:srgbClr val="F3F3F3"/>
                </a:solidFill>
                <a:latin typeface="Calibri" panose="020F0502020204030204"/>
                <a:ea typeface="Calibri" panose="020F0502020204030204"/>
                <a:cs typeface="Calibri" panose="020F0502020204030204"/>
                <a:sym typeface="Calibri" panose="020F0502020204030204"/>
              </a:rPr>
              <a:t>2</a:t>
            </a:r>
            <a:endParaRPr sz="1100" b="1" i="0" u="none" strike="noStrike" cap="none">
              <a:solidFill>
                <a:srgbClr val="F3F3F3"/>
              </a:solidFill>
              <a:latin typeface="Calibri" panose="020F0502020204030204"/>
              <a:ea typeface="Calibri" panose="020F0502020204030204"/>
              <a:cs typeface="Calibri" panose="020F0502020204030204"/>
              <a:sym typeface="Calibri" panose="020F0502020204030204"/>
            </a:endParaRPr>
          </a:p>
        </p:txBody>
      </p:sp>
      <p:cxnSp>
        <p:nvCxnSpPr>
          <p:cNvPr id="273" name="Google Shape;273;p50"/>
          <p:cNvCxnSpPr>
            <a:stCxn id="274" idx="3"/>
            <a:endCxn id="275" idx="1"/>
          </p:cNvCxnSpPr>
          <p:nvPr/>
        </p:nvCxnSpPr>
        <p:spPr>
          <a:xfrm rot="10800000" flipH="1">
            <a:off x="2919250" y="1877525"/>
            <a:ext cx="1614900" cy="858300"/>
          </a:xfrm>
          <a:prstGeom prst="curvedConnector3">
            <a:avLst>
              <a:gd name="adj1" fmla="val 50003"/>
            </a:avLst>
          </a:prstGeom>
          <a:noFill/>
          <a:ln w="19050" cap="flat" cmpd="sng">
            <a:solidFill>
              <a:srgbClr val="EAB571"/>
            </a:solidFill>
            <a:prstDash val="solid"/>
            <a:round/>
            <a:headEnd type="none" w="sm" len="sm"/>
            <a:tailEnd type="oval" w="med" len="med"/>
          </a:ln>
        </p:spPr>
      </p:cxnSp>
      <p:sp>
        <p:nvSpPr>
          <p:cNvPr id="276" name="Google Shape;276;p50"/>
          <p:cNvSpPr txBox="1"/>
          <p:nvPr/>
        </p:nvSpPr>
        <p:spPr>
          <a:xfrm>
            <a:off x="7834000" y="1729625"/>
            <a:ext cx="2428800" cy="9735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Requirement Tracking</a:t>
            </a:r>
            <a:r>
              <a:rPr lang="en-US" sz="11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All the requirements are created in the requirement tracking tool using specific hierarchy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7" name="Google Shape;277;p50"/>
          <p:cNvSpPr/>
          <p:nvPr/>
        </p:nvSpPr>
        <p:spPr>
          <a:xfrm>
            <a:off x="7668538" y="1565125"/>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US" sz="1100" b="1" i="0" u="none" strike="noStrike" cap="none">
                <a:solidFill>
                  <a:srgbClr val="F3F3F3"/>
                </a:solidFill>
                <a:latin typeface="Calibri" panose="020F0502020204030204"/>
                <a:ea typeface="Calibri" panose="020F0502020204030204"/>
                <a:cs typeface="Calibri" panose="020F0502020204030204"/>
                <a:sym typeface="Calibri" panose="020F0502020204030204"/>
              </a:rPr>
              <a:t>4</a:t>
            </a:r>
            <a:endParaRPr sz="1100" b="1" i="0" u="none" strike="noStrike" cap="none">
              <a:solidFill>
                <a:srgbClr val="F3F3F3"/>
              </a:solidFill>
              <a:latin typeface="Calibri" panose="020F0502020204030204"/>
              <a:ea typeface="Calibri" panose="020F0502020204030204"/>
              <a:cs typeface="Calibri" panose="020F0502020204030204"/>
              <a:sym typeface="Calibri" panose="020F0502020204030204"/>
            </a:endParaRPr>
          </a:p>
        </p:txBody>
      </p:sp>
      <p:cxnSp>
        <p:nvCxnSpPr>
          <p:cNvPr id="278" name="Google Shape;278;p50"/>
          <p:cNvCxnSpPr>
            <a:stCxn id="275" idx="3"/>
            <a:endCxn id="279" idx="3"/>
          </p:cNvCxnSpPr>
          <p:nvPr/>
        </p:nvCxnSpPr>
        <p:spPr>
          <a:xfrm>
            <a:off x="5753450" y="1877525"/>
            <a:ext cx="604800" cy="2832900"/>
          </a:xfrm>
          <a:prstGeom prst="curvedConnector3">
            <a:avLst>
              <a:gd name="adj1" fmla="val 139373"/>
            </a:avLst>
          </a:prstGeom>
          <a:noFill/>
          <a:ln w="19050" cap="flat" cmpd="sng">
            <a:solidFill>
              <a:srgbClr val="EAB571"/>
            </a:solidFill>
            <a:prstDash val="solid"/>
            <a:round/>
            <a:headEnd type="none" w="sm" len="sm"/>
            <a:tailEnd type="oval" w="med" len="med"/>
          </a:ln>
        </p:spPr>
      </p:cxnSp>
      <p:sp>
        <p:nvSpPr>
          <p:cNvPr id="280" name="Google Shape;280;p50"/>
          <p:cNvSpPr txBox="1"/>
          <p:nvPr/>
        </p:nvSpPr>
        <p:spPr>
          <a:xfrm>
            <a:off x="4616975" y="5551900"/>
            <a:ext cx="2428800" cy="757500"/>
          </a:xfrm>
          <a:prstGeom prst="rect">
            <a:avLst/>
          </a:prstGeom>
          <a:solidFill>
            <a:srgbClr val="EDC073"/>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UX Team</a:t>
            </a:r>
            <a:r>
              <a:rPr lang="en-US" sz="1100" b="0" i="0" u="none" strike="noStrike" cap="none">
                <a:solidFill>
                  <a:srgbClr val="222222"/>
                </a:solidFill>
                <a:latin typeface="Calibri" panose="020F0502020204030204"/>
                <a:ea typeface="Calibri" panose="020F0502020204030204"/>
                <a:cs typeface="Calibri" panose="020F0502020204030204"/>
                <a:sym typeface="Calibri" panose="020F0502020204030204"/>
              </a:rPr>
              <a:t> - Wireframe &amp; Mock design is created based on the inputs from grooming sessions &amp; requirements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1" name="Google Shape;281;p50"/>
          <p:cNvSpPr/>
          <p:nvPr/>
        </p:nvSpPr>
        <p:spPr>
          <a:xfrm>
            <a:off x="4451513" y="5387400"/>
            <a:ext cx="312900" cy="312900"/>
          </a:xfrm>
          <a:prstGeom prst="ellipse">
            <a:avLst/>
          </a:prstGeom>
          <a:gradFill>
            <a:gsLst>
              <a:gs pos="0">
                <a:srgbClr val="4D4D4D"/>
              </a:gs>
              <a:gs pos="100000">
                <a:srgbClr val="0000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US" sz="1100" b="1" i="0" u="none" strike="noStrike" cap="none">
                <a:solidFill>
                  <a:srgbClr val="F3F3F3"/>
                </a:solidFill>
                <a:latin typeface="Calibri" panose="020F0502020204030204"/>
                <a:ea typeface="Calibri" panose="020F0502020204030204"/>
                <a:cs typeface="Calibri" panose="020F0502020204030204"/>
                <a:sym typeface="Calibri" panose="020F0502020204030204"/>
              </a:rPr>
              <a:t>3</a:t>
            </a:r>
            <a:endParaRPr sz="1100" b="1" i="0" u="none" strike="noStrike" cap="none">
              <a:solidFill>
                <a:srgbClr val="F3F3F3"/>
              </a:solidFill>
              <a:latin typeface="Calibri" panose="020F0502020204030204"/>
              <a:ea typeface="Calibri" panose="020F0502020204030204"/>
              <a:cs typeface="Calibri" panose="020F0502020204030204"/>
              <a:sym typeface="Calibri" panose="020F0502020204030204"/>
            </a:endParaRPr>
          </a:p>
        </p:txBody>
      </p:sp>
      <p:pic>
        <p:nvPicPr>
          <p:cNvPr id="274" name="Google Shape;274;p50"/>
          <p:cNvPicPr preferRelativeResize="0"/>
          <p:nvPr/>
        </p:nvPicPr>
        <p:blipFill rotWithShape="1">
          <a:blip r:embed="rId3"/>
          <a:srcRect/>
          <a:stretch>
            <a:fillRect/>
          </a:stretch>
        </p:blipFill>
        <p:spPr>
          <a:xfrm>
            <a:off x="1700050" y="2126225"/>
            <a:ext cx="1219200" cy="1219200"/>
          </a:xfrm>
          <a:prstGeom prst="rect">
            <a:avLst/>
          </a:prstGeom>
          <a:noFill/>
          <a:ln>
            <a:noFill/>
          </a:ln>
          <a:effectLst>
            <a:outerShdw blurRad="57150" dist="19050" dir="5400000" algn="bl" rotWithShape="0">
              <a:srgbClr val="000000">
                <a:alpha val="49803"/>
              </a:srgbClr>
            </a:outerShdw>
          </a:effectLst>
        </p:spPr>
      </p:pic>
      <p:pic>
        <p:nvPicPr>
          <p:cNvPr id="275" name="Google Shape;275;p50"/>
          <p:cNvPicPr preferRelativeResize="0"/>
          <p:nvPr/>
        </p:nvPicPr>
        <p:blipFill rotWithShape="1">
          <a:blip r:embed="rId4"/>
          <a:srcRect/>
          <a:stretch>
            <a:fillRect/>
          </a:stretch>
        </p:blipFill>
        <p:spPr>
          <a:xfrm>
            <a:off x="4534250" y="1267925"/>
            <a:ext cx="1219200" cy="1219200"/>
          </a:xfrm>
          <a:prstGeom prst="rect">
            <a:avLst/>
          </a:prstGeom>
          <a:noFill/>
          <a:ln>
            <a:noFill/>
          </a:ln>
          <a:effectLst>
            <a:outerShdw blurRad="57150" dist="19050" dir="5400000" algn="bl" rotWithShape="0">
              <a:srgbClr val="000000">
                <a:alpha val="49803"/>
              </a:srgbClr>
            </a:outerShdw>
          </a:effectLst>
        </p:spPr>
      </p:pic>
      <p:pic>
        <p:nvPicPr>
          <p:cNvPr id="279" name="Google Shape;279;p50"/>
          <p:cNvPicPr preferRelativeResize="0"/>
          <p:nvPr/>
        </p:nvPicPr>
        <p:blipFill rotWithShape="1">
          <a:blip r:embed="rId5"/>
          <a:srcRect/>
          <a:stretch>
            <a:fillRect/>
          </a:stretch>
        </p:blipFill>
        <p:spPr>
          <a:xfrm>
            <a:off x="5139050" y="4100725"/>
            <a:ext cx="1219200" cy="1219200"/>
          </a:xfrm>
          <a:prstGeom prst="rect">
            <a:avLst/>
          </a:prstGeom>
          <a:noFill/>
          <a:ln>
            <a:noFill/>
          </a:ln>
          <a:effectLst>
            <a:outerShdw blurRad="57150" dist="19050" dir="5400000" algn="bl" rotWithShape="0">
              <a:srgbClr val="000000">
                <a:alpha val="49803"/>
              </a:srgbClr>
            </a:outerShdw>
          </a:effectLst>
        </p:spPr>
      </p:pic>
      <p:cxnSp>
        <p:nvCxnSpPr>
          <p:cNvPr id="282" name="Google Shape;282;p50"/>
          <p:cNvCxnSpPr>
            <a:endCxn id="279" idx="1"/>
          </p:cNvCxnSpPr>
          <p:nvPr/>
        </p:nvCxnSpPr>
        <p:spPr>
          <a:xfrm>
            <a:off x="2962550" y="2951125"/>
            <a:ext cx="2176500" cy="1759200"/>
          </a:xfrm>
          <a:prstGeom prst="curvedConnector3">
            <a:avLst>
              <a:gd name="adj1" fmla="val 50000"/>
            </a:avLst>
          </a:prstGeom>
          <a:noFill/>
          <a:ln w="19050" cap="flat" cmpd="sng">
            <a:solidFill>
              <a:srgbClr val="EAB571"/>
            </a:solidFill>
            <a:prstDash val="solid"/>
            <a:round/>
            <a:headEnd type="none" w="sm" len="sm"/>
            <a:tailEnd type="oval" w="med" len="med"/>
          </a:ln>
        </p:spPr>
      </p:cxnSp>
      <p:cxnSp>
        <p:nvCxnSpPr>
          <p:cNvPr id="283" name="Google Shape;283;p50"/>
          <p:cNvCxnSpPr>
            <a:endCxn id="284" idx="1"/>
          </p:cNvCxnSpPr>
          <p:nvPr/>
        </p:nvCxnSpPr>
        <p:spPr>
          <a:xfrm>
            <a:off x="5708925" y="1675876"/>
            <a:ext cx="2541600" cy="1503900"/>
          </a:xfrm>
          <a:prstGeom prst="curvedConnector3">
            <a:avLst>
              <a:gd name="adj1" fmla="val 50000"/>
            </a:avLst>
          </a:prstGeom>
          <a:noFill/>
          <a:ln w="19050" cap="flat" cmpd="sng">
            <a:solidFill>
              <a:srgbClr val="EAB571"/>
            </a:solidFill>
            <a:prstDash val="solid"/>
            <a:round/>
            <a:headEnd type="none" w="sm" len="sm"/>
            <a:tailEnd type="oval" w="med" len="med"/>
          </a:ln>
        </p:spPr>
      </p:cxnSp>
      <p:sp>
        <p:nvSpPr>
          <p:cNvPr id="285" name="Google Shape;285;p50"/>
          <p:cNvSpPr/>
          <p:nvPr/>
        </p:nvSpPr>
        <p:spPr>
          <a:xfrm>
            <a:off x="8223375" y="4266050"/>
            <a:ext cx="428700" cy="147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6" name="Google Shape;286;p50"/>
          <p:cNvSpPr txBox="1"/>
          <p:nvPr/>
        </p:nvSpPr>
        <p:spPr>
          <a:xfrm>
            <a:off x="8174332" y="4351225"/>
            <a:ext cx="609600" cy="25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Epic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7" name="Google Shape;287;p50"/>
          <p:cNvSpPr/>
          <p:nvPr/>
        </p:nvSpPr>
        <p:spPr>
          <a:xfrm>
            <a:off x="8536100" y="4661275"/>
            <a:ext cx="535200" cy="147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8" name="Google Shape;288;p50"/>
          <p:cNvSpPr txBox="1"/>
          <p:nvPr/>
        </p:nvSpPr>
        <p:spPr>
          <a:xfrm>
            <a:off x="8467440" y="4746450"/>
            <a:ext cx="1386300" cy="25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User Story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9" name="Google Shape;289;p50"/>
          <p:cNvSpPr/>
          <p:nvPr/>
        </p:nvSpPr>
        <p:spPr>
          <a:xfrm>
            <a:off x="9062050" y="5066825"/>
            <a:ext cx="708600" cy="147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0" name="Google Shape;290;p50"/>
          <p:cNvSpPr txBox="1"/>
          <p:nvPr/>
        </p:nvSpPr>
        <p:spPr>
          <a:xfrm>
            <a:off x="8993390" y="5152000"/>
            <a:ext cx="1386300" cy="25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Scenario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50"/>
          <p:cNvSpPr/>
          <p:nvPr/>
        </p:nvSpPr>
        <p:spPr>
          <a:xfrm>
            <a:off x="9659700" y="5434050"/>
            <a:ext cx="991500" cy="147000"/>
          </a:xfrm>
          <a:prstGeom prst="rect">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2" name="Google Shape;292;p50"/>
          <p:cNvSpPr txBox="1"/>
          <p:nvPr/>
        </p:nvSpPr>
        <p:spPr>
          <a:xfrm>
            <a:off x="9591040" y="5519225"/>
            <a:ext cx="1386300" cy="25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Acceptance Criteria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3" name="Google Shape;293;p50"/>
          <p:cNvSpPr/>
          <p:nvPr/>
        </p:nvSpPr>
        <p:spPr>
          <a:xfrm>
            <a:off x="7830700" y="3848775"/>
            <a:ext cx="312900" cy="147000"/>
          </a:xfrm>
          <a:prstGeom prst="rect">
            <a:avLst/>
          </a:prstGeom>
          <a:solidFill>
            <a:srgbClr val="FF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4" name="Google Shape;294;p50"/>
          <p:cNvSpPr txBox="1"/>
          <p:nvPr/>
        </p:nvSpPr>
        <p:spPr>
          <a:xfrm>
            <a:off x="7781649" y="3933950"/>
            <a:ext cx="685800" cy="25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Feature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5" name="Google Shape;295;p50"/>
          <p:cNvSpPr/>
          <p:nvPr/>
        </p:nvSpPr>
        <p:spPr>
          <a:xfrm>
            <a:off x="10310075" y="5886450"/>
            <a:ext cx="1091700" cy="14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50"/>
          <p:cNvSpPr txBox="1"/>
          <p:nvPr/>
        </p:nvSpPr>
        <p:spPr>
          <a:xfrm>
            <a:off x="10241415" y="5971625"/>
            <a:ext cx="1386300" cy="25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Task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7" name="Google Shape;297;p50"/>
          <p:cNvSpPr txBox="1"/>
          <p:nvPr/>
        </p:nvSpPr>
        <p:spPr>
          <a:xfrm>
            <a:off x="8072800" y="6331425"/>
            <a:ext cx="3000000" cy="351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300"/>
              </a:spcAft>
              <a:buClr>
                <a:srgbClr val="000000"/>
              </a:buClr>
              <a:buSzPts val="1100"/>
              <a:buFont typeface="Arial" panose="020B0604020202020204"/>
              <a:buNone/>
            </a:pPr>
            <a:r>
              <a:rPr lang="en-US" sz="1100" b="1" i="0" u="none" strike="noStrike" cap="none">
                <a:solidFill>
                  <a:srgbClr val="222222"/>
                </a:solidFill>
                <a:latin typeface="Calibri" panose="020F0502020204030204"/>
                <a:ea typeface="Calibri" panose="020F0502020204030204"/>
                <a:cs typeface="Calibri" panose="020F0502020204030204"/>
                <a:sym typeface="Calibri" panose="020F0502020204030204"/>
              </a:rPr>
              <a:t>Hierarchy for Requirement to be followed</a:t>
            </a:r>
            <a:endParaRPr sz="14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8" name="Google Shape;298;p50"/>
          <p:cNvSpPr/>
          <p:nvPr/>
        </p:nvSpPr>
        <p:spPr>
          <a:xfrm>
            <a:off x="777787" y="-382267"/>
            <a:ext cx="7384500" cy="13848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800" b="0" i="0" u="none" strike="noStrike" cap="none">
                <a:solidFill>
                  <a:srgbClr val="0C0C0C"/>
                </a:solidFill>
                <a:latin typeface="Poppins Medium"/>
                <a:ea typeface="Poppins Medium"/>
                <a:cs typeface="Poppins Medium"/>
                <a:sym typeface="Poppins Medium"/>
              </a:rPr>
              <a:t>#</a:t>
            </a:r>
            <a:r>
              <a:rPr lang="en-US" sz="2800">
                <a:solidFill>
                  <a:srgbClr val="0C0C0C"/>
                </a:solidFill>
                <a:latin typeface="Poppins Medium"/>
                <a:ea typeface="Poppins Medium"/>
                <a:cs typeface="Poppins Medium"/>
                <a:sym typeface="Poppins Medium"/>
              </a:rPr>
              <a:t>1</a:t>
            </a:r>
            <a:r>
              <a:rPr lang="en-US" sz="2800" b="0" i="0" u="none" strike="noStrike" cap="none">
                <a:solidFill>
                  <a:srgbClr val="0C0C0C"/>
                </a:solidFill>
                <a:latin typeface="Poppins Medium"/>
                <a:ea typeface="Poppins Medium"/>
                <a:cs typeface="Poppins Medium"/>
                <a:sym typeface="Poppins Medium"/>
              </a:rPr>
              <a:t>.a: </a:t>
            </a:r>
            <a:r>
              <a:rPr lang="en-US" sz="2800" b="0" i="0" u="none" strike="noStrike" cap="none">
                <a:solidFill>
                  <a:srgbClr val="ECBB69"/>
                </a:solidFill>
                <a:latin typeface="Poppins Medium"/>
                <a:ea typeface="Poppins Medium"/>
                <a:cs typeface="Poppins Medium"/>
                <a:sym typeface="Poppins Medium"/>
              </a:rPr>
              <a:t>BDD for Business Analyst</a:t>
            </a:r>
            <a:endParaRPr sz="2800" b="0" i="0" u="none" strike="noStrike" cap="none">
              <a:solidFill>
                <a:srgbClr val="ECBB69"/>
              </a:solidFill>
              <a:latin typeface="Poppins Medium"/>
              <a:ea typeface="Poppins Medium"/>
              <a:cs typeface="Poppins Medium"/>
              <a:sym typeface="Poppins Medium"/>
            </a:endParaRPr>
          </a:p>
        </p:txBody>
      </p:sp>
      <p:sp>
        <p:nvSpPr>
          <p:cNvPr id="299" name="Google Shape;299;p50"/>
          <p:cNvSpPr/>
          <p:nvPr/>
        </p:nvSpPr>
        <p:spPr>
          <a:xfrm>
            <a:off x="871917" y="1071028"/>
            <a:ext cx="754500" cy="69300"/>
          </a:xfrm>
          <a:prstGeom prst="rect">
            <a:avLst/>
          </a:prstGeom>
          <a:solidFill>
            <a:srgbClr val="ECBB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panose="020B0604020202020204"/>
              <a:buNone/>
            </a:pPr>
            <a:endParaRPr sz="1900" b="0" i="0" u="none" strike="noStrike" cap="none">
              <a:solidFill>
                <a:schemeClr val="lt1"/>
              </a:solidFill>
              <a:latin typeface="Poppins"/>
              <a:ea typeface="Poppins"/>
              <a:cs typeface="Poppins"/>
              <a:sym typeface="Poppins"/>
            </a:endParaRPr>
          </a:p>
        </p:txBody>
      </p:sp>
      <p:pic>
        <p:nvPicPr>
          <p:cNvPr id="300" name="Google Shape;300;p50"/>
          <p:cNvPicPr preferRelativeResize="0"/>
          <p:nvPr/>
        </p:nvPicPr>
        <p:blipFill>
          <a:blip r:embed="rId6"/>
          <a:stretch>
            <a:fillRect/>
          </a:stretch>
        </p:blipFill>
        <p:spPr>
          <a:xfrm>
            <a:off x="8339073" y="2878972"/>
            <a:ext cx="1514675" cy="58904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16217</Words>
  <Application>Microsoft Office PowerPoint</Application>
  <PresentationFormat>Widescreen</PresentationFormat>
  <Paragraphs>753</Paragraphs>
  <Slides>37</Slides>
  <Notes>19</Notes>
  <HiddenSlides>0</HiddenSlides>
  <MMClips>0</MMClips>
  <ScaleCrop>false</ScaleCrop>
  <HeadingPairs>
    <vt:vector size="4" baseType="variant">
      <vt:variant>
        <vt:lpstr>Theme</vt:lpstr>
      </vt:variant>
      <vt:variant>
        <vt:i4>7</vt:i4>
      </vt:variant>
      <vt:variant>
        <vt:lpstr>Slide Titles</vt:lpstr>
      </vt:variant>
      <vt:variant>
        <vt:i4>37</vt:i4>
      </vt:variant>
    </vt:vector>
  </HeadingPairs>
  <TitlesOfParts>
    <vt:vector size="44" baseType="lpstr">
      <vt:lpstr>Office Theme</vt:lpstr>
      <vt:lpstr>Simple Light</vt:lpstr>
      <vt:lpstr>1_Office Theme</vt:lpstr>
      <vt:lpstr>2_Office Theme</vt:lpstr>
      <vt:lpstr>Simple Light</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Nisha Majoka</dc:creator>
  <cp:lastModifiedBy>pravinkumar_v</cp:lastModifiedBy>
  <cp:revision>13</cp:revision>
  <dcterms:created xsi:type="dcterms:W3CDTF">2021-06-22T13:52:00Z</dcterms:created>
  <dcterms:modified xsi:type="dcterms:W3CDTF">2023-12-15T07:25:29Z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0x010100EE977E3A40D162458C2C6E1E5BB83EBA</vt:lpwstr>
  </property>
  <property fmtid="{D5CDD505-2E9C-101B-9397-08002B2CF9AE}" pid="3" name="KSOProductBuildVer">
    <vt:lpwstr>1033-11.2.0.10078</vt:lpwstr>
  </property>
</Properties>
</file>